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9144000" cy="6858000" type="screen4x3"/>
  <p:notesSz cx="6858000" cy="9144000"/>
  <p:custDataLst>
    <p:tags r:id="rId53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50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6235-3ABC-460A-B875-F67DB5485F67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F9BB7-E089-4ED9-900F-EEDFE6206A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628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6235-3ABC-460A-B875-F67DB5485F67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F9BB7-E089-4ED9-900F-EEDFE6206A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736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6235-3ABC-460A-B875-F67DB5485F67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F9BB7-E089-4ED9-900F-EEDFE6206A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885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6235-3ABC-460A-B875-F67DB5485F67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F9BB7-E089-4ED9-900F-EEDFE6206A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258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6235-3ABC-460A-B875-F67DB5485F67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F9BB7-E089-4ED9-900F-EEDFE6206A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16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6235-3ABC-460A-B875-F67DB5485F67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F9BB7-E089-4ED9-900F-EEDFE6206A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554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6235-3ABC-460A-B875-F67DB5485F67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F9BB7-E089-4ED9-900F-EEDFE6206A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712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6235-3ABC-460A-B875-F67DB5485F67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F9BB7-E089-4ED9-900F-EEDFE6206A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37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6235-3ABC-460A-B875-F67DB5485F67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F9BB7-E089-4ED9-900F-EEDFE6206A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554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6235-3ABC-460A-B875-F67DB5485F67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F9BB7-E089-4ED9-900F-EEDFE6206A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057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6235-3ABC-460A-B875-F67DB5485F67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F9BB7-E089-4ED9-900F-EEDFE6206A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917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36235-3ABC-460A-B875-F67DB5485F67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F9BB7-E089-4ED9-900F-EEDFE6206A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86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4.jpe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techsmith.com/video-editor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ocomp.info/soft/screencam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/>
              <a:t>Ekranda</a:t>
            </a:r>
            <a:r>
              <a:rPr lang="en-US" dirty="0"/>
              <a:t> </a:t>
            </a:r>
            <a:r>
              <a:rPr lang="en-US" dirty="0" err="1"/>
              <a:t>xizmat</a:t>
            </a:r>
            <a:r>
              <a:rPr lang="en-US" dirty="0"/>
              <a:t> </a:t>
            </a:r>
            <a:r>
              <a:rPr lang="en-US" dirty="0" err="1" smtClean="0"/>
              <a:t>quyidagicha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err="1"/>
              <a:t>kurinishga</a:t>
            </a:r>
            <a:r>
              <a:rPr lang="en-US" dirty="0"/>
              <a:t> </a:t>
            </a:r>
            <a:r>
              <a:rPr lang="en-US" dirty="0" err="1"/>
              <a:t>ega</a:t>
            </a:r>
            <a:r>
              <a:rPr lang="en-US" dirty="0"/>
              <a:t> </a:t>
            </a:r>
            <a:r>
              <a:rPr lang="en-US" dirty="0" err="1"/>
              <a:t>bo’ladi</a:t>
            </a:r>
            <a:r>
              <a:rPr lang="en-US" dirty="0"/>
              <a:t>:</a:t>
            </a:r>
            <a:r>
              <a:rPr lang="ru-RU" dirty="0"/>
              <a:t/>
            </a:r>
            <a:br>
              <a:rPr lang="ru-RU" dirty="0"/>
            </a:br>
            <a:endParaRPr lang="en-US" b="1" dirty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Picture 2" descr="🔴 Tutorial SCREENCAST-O-MATIC 2020 | Español | Cómo GRABAR la PANTALLA  para Crear TUTORIALES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81" y="15876"/>
            <a:ext cx="1908062" cy="143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Объект 7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6060" y="2249488"/>
            <a:ext cx="7429499" cy="442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7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>
            <a:normAutofit fontScale="90000"/>
          </a:bodyPr>
          <a:lstStyle/>
          <a:p>
            <a:pPr marL="457200" indent="-457200" algn="r"/>
            <a:r>
              <a:rPr lang="en-US" b="1" dirty="0" smtClean="0"/>
              <a:t>DASTURNI O’RNATIB BO’LGACH, </a:t>
            </a:r>
            <a:br>
              <a:rPr lang="en-US" b="1" dirty="0" smtClean="0"/>
            </a:br>
            <a:r>
              <a:rPr lang="en-US" b="1" dirty="0" smtClean="0"/>
              <a:t>QUYIDAGI OYNA MONITORDA PAYDO BO’LADI: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Экранная Камера скачать торрент бесплатно на PC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97" y="15875"/>
            <a:ext cx="1108234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30" y="2085151"/>
            <a:ext cx="7384861" cy="456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7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>
            <a:normAutofit fontScale="90000"/>
          </a:bodyPr>
          <a:lstStyle/>
          <a:p>
            <a:pPr marL="457200" indent="-457200" algn="r"/>
            <a:r>
              <a:rPr lang="en-US" sz="3100" b="1" dirty="0" err="1" smtClean="0"/>
              <a:t>Yuqoridagi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oynaning</a:t>
            </a:r>
            <a:r>
              <a:rPr lang="en-US" sz="3100" b="1" dirty="0" smtClean="0"/>
              <a:t>“</a:t>
            </a:r>
            <a:r>
              <a:rPr lang="ru-RU" sz="3100" b="1" dirty="0" smtClean="0"/>
              <a:t>продолжить</a:t>
            </a:r>
            <a:r>
              <a:rPr lang="en-US" sz="3100" b="1" dirty="0" smtClean="0"/>
              <a:t>”</a:t>
            </a:r>
            <a:r>
              <a:rPr lang="ru-RU" sz="3100" b="1" dirty="0" smtClean="0"/>
              <a:t> </a:t>
            </a:r>
            <a:r>
              <a:rPr lang="en-US" sz="3100" b="1" dirty="0" smtClean="0"/>
              <a:t/>
            </a:r>
            <a:br>
              <a:rPr lang="en-US" sz="3100" b="1" dirty="0" smtClean="0"/>
            </a:br>
            <a:r>
              <a:rPr lang="en-US" sz="3100" b="1" dirty="0" err="1" smtClean="0"/>
              <a:t>tugmasini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bosamiz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va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dasturning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sinov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versiyasini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ishlatishimiz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mumkin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Экранная Камера скачать торрент бесплатно на PC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97" y="15875"/>
            <a:ext cx="1108234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30" y="2161568"/>
            <a:ext cx="7384861" cy="452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9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>
            <a:normAutofit fontScale="90000"/>
          </a:bodyPr>
          <a:lstStyle/>
          <a:p>
            <a:pPr marL="457200" indent="-457200" algn="r"/>
            <a:r>
              <a:rPr lang="en-US" sz="3100" b="1" dirty="0" err="1" smtClean="0"/>
              <a:t>Yuqoridagi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oynaning</a:t>
            </a:r>
            <a:r>
              <a:rPr lang="en-US" sz="3100" b="1" dirty="0" smtClean="0"/>
              <a:t>“</a:t>
            </a:r>
            <a:r>
              <a:rPr lang="ru-RU" sz="3100" b="1" dirty="0" smtClean="0"/>
              <a:t>Запись экрана</a:t>
            </a:r>
            <a:r>
              <a:rPr lang="en-US" sz="3100" b="1" dirty="0" smtClean="0"/>
              <a:t>”</a:t>
            </a:r>
            <a:r>
              <a:rPr lang="ru-RU" sz="3100" b="1" dirty="0" smtClean="0"/>
              <a:t> </a:t>
            </a:r>
            <a:r>
              <a:rPr lang="en-US" sz="3100" b="1" dirty="0" smtClean="0"/>
              <a:t/>
            </a:r>
            <a:br>
              <a:rPr lang="en-US" sz="3100" b="1" dirty="0" smtClean="0"/>
            </a:br>
            <a:r>
              <a:rPr lang="en-US" sz="3100" b="1" dirty="0" err="1" smtClean="0"/>
              <a:t>tugmasini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bosamiz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va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dasturni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ishga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tushiramiz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Экранная Камера скачать торрент бесплатно на PC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97" y="15875"/>
            <a:ext cx="1108234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31" y="2097089"/>
            <a:ext cx="7384860" cy="45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2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>
            <a:normAutofit fontScale="90000"/>
          </a:bodyPr>
          <a:lstStyle/>
          <a:p>
            <a:pPr marL="457200" indent="-457200" algn="r"/>
            <a:r>
              <a:rPr lang="en-US" sz="3100" b="1" dirty="0" smtClean="0"/>
              <a:t>“</a:t>
            </a:r>
            <a:r>
              <a:rPr lang="ru-RU" sz="3100" b="1" dirty="0" smtClean="0"/>
              <a:t>полный экран</a:t>
            </a:r>
            <a:r>
              <a:rPr lang="en-US" sz="3100" b="1" dirty="0" smtClean="0"/>
              <a:t>”</a:t>
            </a:r>
            <a:r>
              <a:rPr lang="ru-RU" sz="3100" b="1" dirty="0" smtClean="0"/>
              <a:t> </a:t>
            </a:r>
            <a:r>
              <a:rPr lang="en-US" sz="3100" b="1" dirty="0" smtClean="0"/>
              <a:t/>
            </a:r>
            <a:br>
              <a:rPr lang="en-US" sz="3100" b="1" dirty="0" smtClean="0"/>
            </a:br>
            <a:r>
              <a:rPr lang="en-US" sz="3100" b="1" dirty="0" err="1" smtClean="0"/>
              <a:t>tugmasini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bosib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butun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ekranni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tasvirga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olishimiz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mumkin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Экранная Камера скачать торрент бесплатно на PC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97" y="15875"/>
            <a:ext cx="1108234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30" y="2097089"/>
            <a:ext cx="7384861" cy="45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6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>
            <a:normAutofit fontScale="90000"/>
          </a:bodyPr>
          <a:lstStyle/>
          <a:p>
            <a:pPr marL="457200" indent="-457200" algn="r"/>
            <a:r>
              <a:rPr lang="en-US" sz="3100" b="1" dirty="0" smtClean="0"/>
              <a:t>“</a:t>
            </a:r>
            <a:r>
              <a:rPr lang="ru-RU" sz="3100" b="1" dirty="0" smtClean="0"/>
              <a:t>полный экран</a:t>
            </a:r>
            <a:r>
              <a:rPr lang="en-US" sz="3100" b="1" dirty="0" smtClean="0"/>
              <a:t>”</a:t>
            </a:r>
            <a:r>
              <a:rPr lang="ru-RU" sz="3100" b="1" dirty="0" smtClean="0"/>
              <a:t> </a:t>
            </a:r>
            <a:r>
              <a:rPr lang="en-US" sz="3100" b="1" dirty="0" smtClean="0"/>
              <a:t/>
            </a:r>
            <a:br>
              <a:rPr lang="en-US" sz="3100" b="1" dirty="0" smtClean="0"/>
            </a:br>
            <a:r>
              <a:rPr lang="en-US" sz="3100" b="1" dirty="0" err="1" smtClean="0"/>
              <a:t>tugmasini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bosib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butun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ekranni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tasvirga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olishimiz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mumkin</a:t>
            </a:r>
            <a:r>
              <a:rPr lang="en-US" b="1" dirty="0" smtClean="0"/>
              <a:t>:</a:t>
            </a:r>
            <a:endParaRPr lang="en-US" b="1" dirty="0"/>
          </a:p>
        </p:txBody>
      </p:sp>
      <p:pic>
        <p:nvPicPr>
          <p:cNvPr id="5" name="Запись экрана 1 от 24 ноября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5635" y="2097089"/>
            <a:ext cx="6075759" cy="4554537"/>
          </a:xfrm>
        </p:spPr>
      </p:pic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Экранная Камера скачать торрент бесплатно на PC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97" y="15875"/>
            <a:ext cx="1108234" cy="154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901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 algn="ctr"/>
            <a:r>
              <a:rPr lang="en-US" b="1" dirty="0" err="1" smtClean="0"/>
              <a:t>camtasia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Camtasia (</a:t>
            </a:r>
            <a:r>
              <a:rPr lang="en-US" dirty="0" err="1"/>
              <a:t>avvalgi</a:t>
            </a:r>
            <a:r>
              <a:rPr lang="en-US" dirty="0"/>
              <a:t> "Camtasia Studio")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 err="1"/>
              <a:t>TechSmith</a:t>
            </a:r>
            <a:r>
              <a:rPr lang="en-US" dirty="0"/>
              <a:t> </a:t>
            </a:r>
            <a:r>
              <a:rPr lang="en-US" dirty="0" err="1"/>
              <a:t>kompaniyasi</a:t>
            </a:r>
            <a:r>
              <a:rPr lang="en-US" dirty="0"/>
              <a:t> </a:t>
            </a:r>
            <a:r>
              <a:rPr lang="en-US" dirty="0" err="1"/>
              <a:t>tomonidan</a:t>
            </a:r>
            <a:r>
              <a:rPr lang="en-US" dirty="0"/>
              <a:t> </a:t>
            </a:r>
            <a:r>
              <a:rPr lang="en-US" dirty="0" err="1"/>
              <a:t>ishlab</a:t>
            </a:r>
            <a:r>
              <a:rPr lang="en-US" dirty="0"/>
              <a:t> </a:t>
            </a:r>
            <a:r>
              <a:rPr lang="en-US" dirty="0" err="1"/>
              <a:t>chiqilgan</a:t>
            </a:r>
            <a:r>
              <a:rPr lang="en-US" dirty="0"/>
              <a:t> </a:t>
            </a:r>
            <a:r>
              <a:rPr lang="en-US" dirty="0" err="1"/>
              <a:t>ekranni</a:t>
            </a:r>
            <a:r>
              <a:rPr lang="en-US" dirty="0"/>
              <a:t> </a:t>
            </a:r>
            <a:r>
              <a:rPr lang="en-US" dirty="0" err="1"/>
              <a:t>videoga</a:t>
            </a:r>
            <a:r>
              <a:rPr lang="en-US" dirty="0"/>
              <a:t> </a:t>
            </a:r>
            <a:r>
              <a:rPr lang="en-US" dirty="0" err="1"/>
              <a:t>yozib</a:t>
            </a:r>
            <a:r>
              <a:rPr lang="en-US" dirty="0"/>
              <a:t> </a:t>
            </a:r>
            <a:r>
              <a:rPr lang="en-US" dirty="0" err="1"/>
              <a:t>olishga</a:t>
            </a:r>
            <a:r>
              <a:rPr lang="en-US" dirty="0"/>
              <a:t> </a:t>
            </a:r>
            <a:r>
              <a:rPr lang="en-US" dirty="0" err="1"/>
              <a:t>muljallangan</a:t>
            </a:r>
            <a:r>
              <a:rPr lang="en-US" dirty="0"/>
              <a:t> </a:t>
            </a:r>
            <a:r>
              <a:rPr lang="en-US" dirty="0" err="1"/>
              <a:t>dastur</a:t>
            </a:r>
            <a:r>
              <a:rPr lang="en-US" dirty="0" smtClean="0"/>
              <a:t>.</a:t>
            </a:r>
            <a:endParaRPr lang="ru-RU" dirty="0" smtClean="0"/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FastStone Capture 8.7 получил инструмент для комментариев и новые эффекты –  TopSoft.New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68" y="15876"/>
            <a:ext cx="1857375" cy="137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2" name="Picture 6" descr="Скачать Запись видео с экрана - запись видеоигр v 2.0.7 APK + Мод Andro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93" y="3494814"/>
            <a:ext cx="1718650" cy="229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Значок Материала Плюс - Бесплатное изображение на Pixaba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72" y="4228813"/>
            <a:ext cx="1185887" cy="82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 descr="Camtasia Studio - Форум - программы, игры, Windows, MS Office, моды,  русификаторы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4522" r="2355" b="10852"/>
          <a:stretch/>
        </p:blipFill>
        <p:spPr bwMode="auto">
          <a:xfrm>
            <a:off x="967468" y="15874"/>
            <a:ext cx="1857374" cy="13773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 descr="Как записать видео со звуком с экрана компьютера - обзор програм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89" y="3494814"/>
            <a:ext cx="2468438" cy="219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41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r"/>
            <a:r>
              <a:rPr lang="en-US" b="1" dirty="0" smtClean="0"/>
              <a:t>Camtasia </a:t>
            </a:r>
            <a:r>
              <a:rPr lang="en-US" b="1" dirty="0" err="1" smtClean="0"/>
              <a:t>dasturining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err="1" smtClean="0"/>
              <a:t>rasmiy</a:t>
            </a:r>
            <a:r>
              <a:rPr lang="en-US" b="1" dirty="0" smtClean="0"/>
              <a:t> web-</a:t>
            </a:r>
            <a:r>
              <a:rPr lang="en-US" b="1" dirty="0" err="1" smtClean="0"/>
              <a:t>sayti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www.techsmith.com/video-editor.html</a:t>
            </a:r>
            <a:endParaRPr lang="en-US" u="sng" dirty="0">
              <a:hlinkClick r:id="rId2"/>
            </a:endParaRPr>
          </a:p>
          <a:p>
            <a:endParaRPr lang="ru-RU" dirty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FastStone Capture 8.7 получил инструмент для комментариев и новые эффекты –  TopSoft.News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68" y="15876"/>
            <a:ext cx="1857375" cy="137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Camtasia Studio - Форум - программы, игры, Windows, MS Office, моды,  русификаторы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4522" r="2355" b="10852"/>
          <a:stretch/>
        </p:blipFill>
        <p:spPr bwMode="auto">
          <a:xfrm>
            <a:off x="967468" y="15874"/>
            <a:ext cx="1857374" cy="13773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236" t="4375" r="773" b="6338"/>
          <a:stretch/>
        </p:blipFill>
        <p:spPr>
          <a:xfrm>
            <a:off x="1430384" y="2593344"/>
            <a:ext cx="5731328" cy="387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6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r"/>
            <a:r>
              <a:rPr lang="en-US" b="1" dirty="0" smtClean="0"/>
              <a:t>Google Chrome </a:t>
            </a:r>
            <a:r>
              <a:rPr lang="en-US" b="1" dirty="0" err="1" smtClean="0"/>
              <a:t>brauzerida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err="1" smtClean="0"/>
              <a:t>sayt</a:t>
            </a:r>
            <a:r>
              <a:rPr lang="en-US" b="1" dirty="0" smtClean="0"/>
              <a:t> </a:t>
            </a:r>
            <a:r>
              <a:rPr lang="en-US" b="1" dirty="0" err="1" smtClean="0"/>
              <a:t>tilini</a:t>
            </a:r>
            <a:r>
              <a:rPr lang="en-US" b="1" dirty="0" smtClean="0"/>
              <a:t> </a:t>
            </a:r>
            <a:r>
              <a:rPr lang="en-US" b="1" dirty="0" err="1" smtClean="0"/>
              <a:t>o’zgartirish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err="1" smtClean="0"/>
              <a:t>imkoniyati</a:t>
            </a:r>
            <a:r>
              <a:rPr lang="en-US" b="1" dirty="0" smtClean="0"/>
              <a:t> </a:t>
            </a:r>
            <a:r>
              <a:rPr lang="en-US" b="1" dirty="0" err="1" smtClean="0"/>
              <a:t>mavjud</a:t>
            </a:r>
            <a:r>
              <a:rPr lang="en-US" b="1" dirty="0" smtClean="0"/>
              <a:t>: 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FastStone Capture 8.7 получил инструмент для комментариев и новые эффекты –  TopSoft.New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68" y="15876"/>
            <a:ext cx="1857375" cy="137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Camtasia Studio - Форум - программы, игры, Windows, MS Office, моды,  русификаторы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4522" r="2355" b="10852"/>
          <a:stretch/>
        </p:blipFill>
        <p:spPr bwMode="auto">
          <a:xfrm>
            <a:off x="967468" y="15874"/>
            <a:ext cx="1857374" cy="13773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7" t="4494" r="1"/>
          <a:stretch/>
        </p:blipFill>
        <p:spPr>
          <a:xfrm>
            <a:off x="856060" y="2097089"/>
            <a:ext cx="7429499" cy="45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6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r"/>
            <a:r>
              <a:rPr lang="en-US" b="1" dirty="0" smtClean="0"/>
              <a:t>“</a:t>
            </a:r>
            <a:r>
              <a:rPr lang="ru-RU" b="1" dirty="0" smtClean="0"/>
              <a:t>скачать бесплатно</a:t>
            </a:r>
            <a:r>
              <a:rPr lang="en-US" b="1" dirty="0" smtClean="0"/>
              <a:t>”</a:t>
            </a:r>
            <a:r>
              <a:rPr lang="ru-RU" b="1" dirty="0" smtClean="0"/>
              <a:t> </a:t>
            </a:r>
            <a:r>
              <a:rPr lang="en-US" b="1" dirty="0" err="1" smtClean="0"/>
              <a:t>tugmasini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 </a:t>
            </a:r>
            <a:r>
              <a:rPr lang="en-US" b="1" dirty="0" err="1" smtClean="0"/>
              <a:t>bosish</a:t>
            </a:r>
            <a:r>
              <a:rPr lang="en-US" b="1" dirty="0" smtClean="0"/>
              <a:t> </a:t>
            </a:r>
            <a:r>
              <a:rPr lang="en-US" b="1" dirty="0" err="1" smtClean="0"/>
              <a:t>orqali</a:t>
            </a:r>
            <a:r>
              <a:rPr lang="en-US" b="1" dirty="0" smtClean="0"/>
              <a:t> </a:t>
            </a:r>
            <a:r>
              <a:rPr lang="en-US" b="1" dirty="0" err="1" smtClean="0"/>
              <a:t>vaqtincha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err="1" smtClean="0"/>
              <a:t>bepul</a:t>
            </a:r>
            <a:r>
              <a:rPr lang="en-US" b="1" dirty="0" smtClean="0"/>
              <a:t> </a:t>
            </a:r>
            <a:r>
              <a:rPr lang="en-US" b="1" dirty="0" err="1" smtClean="0"/>
              <a:t>dasturni</a:t>
            </a:r>
            <a:r>
              <a:rPr lang="en-US" b="1" dirty="0" smtClean="0"/>
              <a:t> </a:t>
            </a:r>
            <a:r>
              <a:rPr lang="en-US" b="1" dirty="0" err="1" smtClean="0"/>
              <a:t>yuklab</a:t>
            </a:r>
            <a:r>
              <a:rPr lang="en-US" b="1" dirty="0" smtClean="0"/>
              <a:t> </a:t>
            </a:r>
            <a:r>
              <a:rPr lang="en-US" b="1" dirty="0" err="1" smtClean="0"/>
              <a:t>olishimiz</a:t>
            </a:r>
            <a:r>
              <a:rPr lang="en-US" b="1" dirty="0" smtClean="0"/>
              <a:t> </a:t>
            </a:r>
            <a:r>
              <a:rPr lang="en-US" b="1" dirty="0" err="1" smtClean="0"/>
              <a:t>mumkin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FastStone Capture 8.7 получил инструмент для комментариев и новые эффекты –  TopSoft.New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68" y="15876"/>
            <a:ext cx="1857375" cy="137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Camtasia Studio - Форум - программы, игры, Windows, MS Office, моды,  русификаторы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4522" r="2355" b="10852"/>
          <a:stretch/>
        </p:blipFill>
        <p:spPr bwMode="auto">
          <a:xfrm>
            <a:off x="967468" y="15874"/>
            <a:ext cx="1857374" cy="13773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278" t="5019" r="1" b="3882"/>
          <a:stretch/>
        </p:blipFill>
        <p:spPr>
          <a:xfrm>
            <a:off x="564758" y="1995833"/>
            <a:ext cx="7431233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1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r"/>
            <a:r>
              <a:rPr lang="en-US" b="1" dirty="0" err="1" smtClean="0"/>
              <a:t>Kompyuterimizda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err="1" smtClean="0"/>
              <a:t>o’rnatilgan</a:t>
            </a:r>
            <a:r>
              <a:rPr lang="en-US" b="1" dirty="0" smtClean="0"/>
              <a:t> </a:t>
            </a:r>
            <a:r>
              <a:rPr lang="en-US" b="1" dirty="0" err="1" smtClean="0"/>
              <a:t>os-ni</a:t>
            </a:r>
            <a:r>
              <a:rPr lang="en-US" b="1" dirty="0" smtClean="0"/>
              <a:t> </a:t>
            </a:r>
            <a:r>
              <a:rPr lang="en-US" b="1" dirty="0" err="1" smtClean="0"/>
              <a:t>tanlaymiz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1.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FastStone Capture 8.7 получил инструмент для комментариев и новые эффекты –  TopSoft.New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68" y="15876"/>
            <a:ext cx="1857375" cy="137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Camtasia Studio - Форум - программы, игры, Windows, MS Office, моды,  русификаторы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4522" r="2355" b="10852"/>
          <a:stretch/>
        </p:blipFill>
        <p:spPr bwMode="auto">
          <a:xfrm>
            <a:off x="967468" y="15874"/>
            <a:ext cx="1857374" cy="13773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-194" t="4780" r="1" b="3999"/>
          <a:stretch/>
        </p:blipFill>
        <p:spPr>
          <a:xfrm>
            <a:off x="842554" y="1881051"/>
            <a:ext cx="7524206" cy="476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9"/>
            <a:ext cx="7429499" cy="147153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err="1"/>
              <a:t>Tasvirga</a:t>
            </a:r>
            <a:r>
              <a:rPr lang="en-US" sz="3100" dirty="0"/>
              <a:t> </a:t>
            </a:r>
            <a:r>
              <a:rPr lang="en-US" sz="3100" dirty="0" err="1"/>
              <a:t>olish</a:t>
            </a:r>
            <a:r>
              <a:rPr lang="en-US" sz="3100" dirty="0"/>
              <a:t> </a:t>
            </a:r>
            <a:r>
              <a:rPr lang="en-US" sz="3100" dirty="0" err="1"/>
              <a:t>maydonlarini</a:t>
            </a:r>
            <a:r>
              <a:rPr lang="en-US" sz="3100" dirty="0"/>
              <a:t> </a:t>
            </a: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err="1" smtClean="0"/>
              <a:t>belgilab</a:t>
            </a:r>
            <a:r>
              <a:rPr lang="ru-RU" sz="3100" dirty="0" smtClean="0"/>
              <a:t>,</a:t>
            </a:r>
            <a:r>
              <a:rPr lang="en-US" sz="3100" dirty="0" smtClean="0"/>
              <a:t> </a:t>
            </a:r>
            <a:r>
              <a:rPr lang="en-US" sz="3100" dirty="0" err="1" smtClean="0"/>
              <a:t>kerakli</a:t>
            </a:r>
            <a:r>
              <a:rPr lang="en-US" sz="3100" dirty="0" smtClean="0"/>
              <a:t> </a:t>
            </a:r>
            <a:r>
              <a:rPr lang="en-US" sz="3100" dirty="0" err="1"/>
              <a:t>sozlamalarini</a:t>
            </a:r>
            <a:r>
              <a:rPr lang="en-US" sz="3100" dirty="0"/>
              <a:t> </a:t>
            </a:r>
            <a:r>
              <a:rPr lang="en-US" sz="3100" dirty="0" err="1"/>
              <a:t>sozlab</a:t>
            </a:r>
            <a:r>
              <a:rPr lang="ru-RU" sz="3100" dirty="0"/>
              <a:t> </a:t>
            </a: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ru-RU" sz="3100" dirty="0" smtClean="0"/>
              <a:t>“</a:t>
            </a:r>
            <a:r>
              <a:rPr lang="en-US" sz="3100" dirty="0"/>
              <a:t>Rec</a:t>
            </a:r>
            <a:r>
              <a:rPr lang="ru-RU" sz="3100" dirty="0"/>
              <a:t>” </a:t>
            </a:r>
            <a:r>
              <a:rPr lang="en-US" sz="3100" dirty="0" err="1"/>
              <a:t>tugmasi</a:t>
            </a:r>
            <a:r>
              <a:rPr lang="en-US" sz="3100" dirty="0"/>
              <a:t> </a:t>
            </a:r>
            <a:r>
              <a:rPr lang="en-US" sz="3100" dirty="0" err="1"/>
              <a:t>bosilishi</a:t>
            </a:r>
            <a:r>
              <a:rPr lang="en-US" sz="3100" dirty="0"/>
              <a:t> </a:t>
            </a:r>
            <a:r>
              <a:rPr lang="en-US" sz="3100" dirty="0" err="1"/>
              <a:t>bilan</a:t>
            </a:r>
            <a:r>
              <a:rPr lang="en-US" sz="3100" dirty="0"/>
              <a:t> </a:t>
            </a:r>
            <a:r>
              <a:rPr lang="en-US" sz="3100" dirty="0" err="1"/>
              <a:t>xizmt</a:t>
            </a:r>
            <a:r>
              <a:rPr lang="en-US" sz="3100" dirty="0"/>
              <a:t> </a:t>
            </a:r>
            <a:r>
              <a:rPr lang="en-US" sz="3100" dirty="0" err="1"/>
              <a:t>ishga</a:t>
            </a:r>
            <a:r>
              <a:rPr lang="en-US" sz="3100" dirty="0"/>
              <a:t> </a:t>
            </a:r>
            <a:r>
              <a:rPr lang="en-US" sz="3100" dirty="0" err="1"/>
              <a:t>tushadi</a:t>
            </a:r>
            <a:r>
              <a:rPr lang="ru-RU" sz="3100" dirty="0"/>
              <a:t>, </a:t>
            </a:r>
            <a:r>
              <a:rPr lang="ru-RU" sz="3100" dirty="0" err="1"/>
              <a:t>tasvirga</a:t>
            </a:r>
            <a:r>
              <a:rPr lang="ru-RU" sz="3100" dirty="0"/>
              <a:t> </a:t>
            </a:r>
            <a:r>
              <a:rPr lang="ru-RU" sz="3100" dirty="0" err="1"/>
              <a:t>olib</a:t>
            </a:r>
            <a:r>
              <a:rPr lang="ru-RU" sz="3100" dirty="0"/>
              <a:t> </a:t>
            </a:r>
            <a:r>
              <a:rPr lang="ru-RU" sz="3100" dirty="0" err="1"/>
              <a:t>bulgach</a:t>
            </a:r>
            <a:r>
              <a:rPr lang="ru-RU" sz="3100" dirty="0"/>
              <a:t> </a:t>
            </a:r>
            <a:r>
              <a:rPr lang="ru-RU" sz="3100" dirty="0" err="1"/>
              <a:t>uni</a:t>
            </a:r>
            <a:r>
              <a:rPr lang="ru-RU" sz="3100" dirty="0"/>
              <a:t> “</a:t>
            </a:r>
            <a:r>
              <a:rPr lang="en-US" sz="3100" dirty="0"/>
              <a:t>Save</a:t>
            </a:r>
            <a:r>
              <a:rPr lang="ru-RU" sz="3100" dirty="0"/>
              <a:t>” </a:t>
            </a:r>
            <a:r>
              <a:rPr lang="en-US" sz="3100" dirty="0" err="1"/>
              <a:t>orqali</a:t>
            </a:r>
            <a:r>
              <a:rPr lang="en-US" sz="3100" dirty="0"/>
              <a:t> </a:t>
            </a:r>
            <a:r>
              <a:rPr lang="en-US" sz="3100" dirty="0" err="1"/>
              <a:t>saqlashimiz</a:t>
            </a:r>
            <a:r>
              <a:rPr lang="en-US" sz="3100" dirty="0"/>
              <a:t> </a:t>
            </a:r>
            <a:r>
              <a:rPr lang="en-US" sz="3100" dirty="0" err="1"/>
              <a:t>mumkin</a:t>
            </a:r>
            <a:r>
              <a:rPr lang="en-US" sz="3100" dirty="0"/>
              <a:t> </a:t>
            </a:r>
            <a:r>
              <a:rPr lang="en-US" sz="3100" dirty="0" err="1"/>
              <a:t>yoki</a:t>
            </a:r>
            <a:r>
              <a:rPr lang="ru-RU" sz="3100" dirty="0"/>
              <a:t> “</a:t>
            </a:r>
            <a:r>
              <a:rPr lang="en-US" sz="3100" dirty="0"/>
              <a:t>Edit</a:t>
            </a:r>
            <a:r>
              <a:rPr lang="ru-RU" sz="3100" dirty="0"/>
              <a:t>” </a:t>
            </a:r>
            <a:r>
              <a:rPr lang="en-US" sz="3100" dirty="0" err="1"/>
              <a:t>orqali</a:t>
            </a:r>
            <a:r>
              <a:rPr lang="en-US" sz="3100" dirty="0"/>
              <a:t> </a:t>
            </a:r>
            <a:r>
              <a:rPr lang="en-US" sz="3100" dirty="0" err="1"/>
              <a:t>tahrirlashimiz</a:t>
            </a:r>
            <a:r>
              <a:rPr lang="en-US" sz="3100" dirty="0"/>
              <a:t> </a:t>
            </a:r>
            <a:r>
              <a:rPr lang="en-US" sz="3100" dirty="0" err="1"/>
              <a:t>mumkin</a:t>
            </a:r>
            <a:r>
              <a:rPr lang="ru-RU" sz="3100" dirty="0"/>
              <a:t>: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Picture 2" descr="🔴 Tutorial SCREENCAST-O-MATIC 2020 | Español | Cómo GRABAR la PANTALLA  para Crear TUTORIALES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81" y="15876"/>
            <a:ext cx="1908062" cy="143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856060" y="3012984"/>
            <a:ext cx="7429499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6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 algn="r"/>
            <a:r>
              <a:rPr lang="en-US" b="1" dirty="0" err="1" smtClean="0"/>
              <a:t>Dastur</a:t>
            </a:r>
            <a:r>
              <a:rPr lang="en-US" b="1" dirty="0" smtClean="0"/>
              <a:t> </a:t>
            </a:r>
            <a:r>
              <a:rPr lang="en-US" b="1" dirty="0" err="1" smtClean="0"/>
              <a:t>yuklanishni</a:t>
            </a:r>
            <a:r>
              <a:rPr lang="en-US" b="1" dirty="0" smtClean="0"/>
              <a:t> </a:t>
            </a:r>
            <a:r>
              <a:rPr lang="en-US" b="1" dirty="0" err="1" smtClean="0"/>
              <a:t>boshlaydi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1.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FastStone Capture 8.7 получил инструмент для комментариев и новые эффекты –  TopSoft.New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68" y="15876"/>
            <a:ext cx="1857375" cy="137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Camtasia Studio - Форум - программы, игры, Windows, MS Office, моды,  русификаторы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4522" r="2355" b="10852"/>
          <a:stretch/>
        </p:blipFill>
        <p:spPr bwMode="auto">
          <a:xfrm>
            <a:off x="967468" y="15874"/>
            <a:ext cx="1857374" cy="13773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-323" t="4825" b="5684"/>
          <a:stretch/>
        </p:blipFill>
        <p:spPr>
          <a:xfrm>
            <a:off x="873915" y="2097089"/>
            <a:ext cx="7266860" cy="44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5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0972" y="824704"/>
            <a:ext cx="7429499" cy="1478570"/>
          </a:xfrm>
        </p:spPr>
        <p:txBody>
          <a:bodyPr>
            <a:normAutofit fontScale="90000"/>
          </a:bodyPr>
          <a:lstStyle/>
          <a:p>
            <a:pPr marL="457200" indent="-457200" algn="r"/>
            <a:r>
              <a:rPr lang="en-US" b="1" dirty="0" err="1" smtClean="0"/>
              <a:t>Dastur</a:t>
            </a:r>
            <a:r>
              <a:rPr lang="en-US" b="1" dirty="0" smtClean="0"/>
              <a:t> </a:t>
            </a:r>
            <a:r>
              <a:rPr lang="en-US" b="1" dirty="0" err="1" smtClean="0"/>
              <a:t>yuklanib</a:t>
            </a:r>
            <a:r>
              <a:rPr lang="en-US" b="1" dirty="0" smtClean="0"/>
              <a:t> </a:t>
            </a:r>
            <a:r>
              <a:rPr lang="en-US" b="1" dirty="0" err="1" smtClean="0"/>
              <a:t>bo’lgach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 </a:t>
            </a:r>
            <a:r>
              <a:rPr lang="en-US" b="1" dirty="0" err="1" smtClean="0"/>
              <a:t>uni</a:t>
            </a:r>
            <a:r>
              <a:rPr lang="en-US" b="1" dirty="0" smtClean="0"/>
              <a:t> </a:t>
            </a:r>
            <a:r>
              <a:rPr lang="en-US" b="1" dirty="0" err="1" smtClean="0"/>
              <a:t>o’rnatib</a:t>
            </a:r>
            <a:r>
              <a:rPr lang="en-US" b="1" dirty="0" smtClean="0"/>
              <a:t> </a:t>
            </a:r>
            <a:r>
              <a:rPr lang="en-US" b="1" dirty="0" err="1" smtClean="0"/>
              <a:t>olamiz</a:t>
            </a:r>
            <a:r>
              <a:rPr lang="en-US" b="1" dirty="0" smtClean="0"/>
              <a:t> </a:t>
            </a:r>
            <a:r>
              <a:rPr lang="en-US" b="1" dirty="0" err="1" smtClean="0"/>
              <a:t>va</a:t>
            </a:r>
            <a:r>
              <a:rPr lang="en-US" b="1" dirty="0" smtClean="0"/>
              <a:t> </a:t>
            </a:r>
            <a:r>
              <a:rPr lang="en-US" b="1" dirty="0" err="1" smtClean="0"/>
              <a:t>oxirida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“finish” </a:t>
            </a:r>
            <a:r>
              <a:rPr lang="en-US" b="1" dirty="0" err="1" smtClean="0"/>
              <a:t>tugmasini</a:t>
            </a:r>
            <a:r>
              <a:rPr lang="en-US" b="1" dirty="0" smtClean="0"/>
              <a:t> </a:t>
            </a:r>
            <a:r>
              <a:rPr lang="en-US" b="1" dirty="0" err="1" smtClean="0"/>
              <a:t>bosamiz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1.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FastStone Capture 8.7 получил инструмент для комментариев и новые эффекты –  TopSoft.New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68" y="15876"/>
            <a:ext cx="1857375" cy="137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Camtasia Studio - Форум - программы, игры, Windows, MS Office, моды,  русификаторы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4522" r="2355" b="10852"/>
          <a:stretch/>
        </p:blipFill>
        <p:spPr bwMode="auto">
          <a:xfrm>
            <a:off x="967468" y="15874"/>
            <a:ext cx="1857374" cy="13773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30" y="2202020"/>
            <a:ext cx="7799341" cy="42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0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r"/>
            <a:r>
              <a:rPr lang="en-US" b="1" dirty="0" err="1" smtClean="0"/>
              <a:t>Dastur</a:t>
            </a:r>
            <a:r>
              <a:rPr lang="en-US" b="1" dirty="0" smtClean="0"/>
              <a:t> </a:t>
            </a:r>
            <a:r>
              <a:rPr lang="en-US" b="1" dirty="0" err="1" smtClean="0"/>
              <a:t>o’rnatilishi</a:t>
            </a:r>
            <a:r>
              <a:rPr lang="en-US" b="1" dirty="0" smtClean="0"/>
              <a:t> </a:t>
            </a:r>
            <a:r>
              <a:rPr lang="en-US" b="1" dirty="0" err="1" smtClean="0"/>
              <a:t>bilan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 </a:t>
            </a:r>
            <a:r>
              <a:rPr lang="en-US" b="1" dirty="0" err="1" smtClean="0"/>
              <a:t>ekranda</a:t>
            </a:r>
            <a:r>
              <a:rPr lang="en-US" b="1" dirty="0" smtClean="0"/>
              <a:t> </a:t>
            </a:r>
            <a:r>
              <a:rPr lang="en-US" b="1" dirty="0" err="1" smtClean="0"/>
              <a:t>uning</a:t>
            </a:r>
            <a:r>
              <a:rPr lang="en-US" b="1" dirty="0" smtClean="0"/>
              <a:t> </a:t>
            </a:r>
            <a:r>
              <a:rPr lang="en-US" b="1" dirty="0" err="1" smtClean="0"/>
              <a:t>yarligi</a:t>
            </a:r>
            <a:r>
              <a:rPr lang="en-US" b="1" dirty="0" smtClean="0"/>
              <a:t> </a:t>
            </a:r>
            <a:r>
              <a:rPr lang="en-US" b="1" dirty="0" err="1" smtClean="0"/>
              <a:t>paydo</a:t>
            </a:r>
            <a:r>
              <a:rPr lang="en-US" b="1" dirty="0" smtClean="0"/>
              <a:t> </a:t>
            </a:r>
            <a:r>
              <a:rPr lang="en-US" b="1" dirty="0" err="1" smtClean="0"/>
              <a:t>bo’ladi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FastStone Capture 8.7 получил инструмент для комментариев и новые эффекты –  TopSoft.New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68" y="15876"/>
            <a:ext cx="1857375" cy="137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Camtasia Studio - Форум - программы, игры, Windows, MS Office, моды,  русификаторы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4522" r="2355" b="10852"/>
          <a:stretch/>
        </p:blipFill>
        <p:spPr bwMode="auto">
          <a:xfrm>
            <a:off x="967468" y="15874"/>
            <a:ext cx="1857374" cy="13773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60" y="1995833"/>
            <a:ext cx="7429498" cy="44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7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r"/>
            <a:r>
              <a:rPr lang="en-US" b="1" dirty="0" err="1" smtClean="0"/>
              <a:t>Dastur</a:t>
            </a:r>
            <a:r>
              <a:rPr lang="en-US" b="1" dirty="0" smtClean="0"/>
              <a:t> </a:t>
            </a:r>
            <a:r>
              <a:rPr lang="en-US" b="1" dirty="0" err="1" smtClean="0"/>
              <a:t>interfeysi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(“new recording” </a:t>
            </a:r>
            <a:r>
              <a:rPr lang="en-US" b="1" dirty="0" err="1" smtClean="0"/>
              <a:t>bosish</a:t>
            </a:r>
            <a:r>
              <a:rPr lang="en-US" b="1" dirty="0" smtClean="0"/>
              <a:t> </a:t>
            </a:r>
            <a:r>
              <a:rPr lang="en-US" b="1" dirty="0" err="1" smtClean="0"/>
              <a:t>orqali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err="1" smtClean="0"/>
              <a:t>ekranni</a:t>
            </a:r>
            <a:r>
              <a:rPr lang="en-US" b="1" dirty="0" smtClean="0"/>
              <a:t> </a:t>
            </a:r>
            <a:r>
              <a:rPr lang="en-US" b="1" dirty="0" err="1" smtClean="0"/>
              <a:t>tasvirga</a:t>
            </a:r>
            <a:r>
              <a:rPr lang="en-US" b="1" dirty="0" smtClean="0"/>
              <a:t> </a:t>
            </a:r>
            <a:r>
              <a:rPr lang="en-US" b="1" dirty="0" err="1" smtClean="0"/>
              <a:t>olish</a:t>
            </a:r>
            <a:r>
              <a:rPr lang="en-US" b="1" dirty="0" smtClean="0"/>
              <a:t> </a:t>
            </a:r>
            <a:r>
              <a:rPr lang="en-US" b="1" dirty="0" err="1" smtClean="0"/>
              <a:t>mumkin</a:t>
            </a:r>
            <a:r>
              <a:rPr lang="en-US" b="1" dirty="0" smtClean="0"/>
              <a:t> </a:t>
            </a:r>
            <a:r>
              <a:rPr lang="en-US" b="1" dirty="0" err="1" smtClean="0"/>
              <a:t>bo’ladi</a:t>
            </a:r>
            <a:r>
              <a:rPr lang="en-US" b="1" dirty="0" smtClean="0"/>
              <a:t>):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1.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FastStone Capture 8.7 получил инструмент для комментариев и новые эффекты –  TopSoft.New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68" y="15876"/>
            <a:ext cx="1857375" cy="137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Camtasia Studio - Форум - программы, игры, Windows, MS Office, моды,  русификаторы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4522" r="2355" b="10852"/>
          <a:stretch/>
        </p:blipFill>
        <p:spPr bwMode="auto">
          <a:xfrm>
            <a:off x="967468" y="15874"/>
            <a:ext cx="1857374" cy="13773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92" y="2097089"/>
            <a:ext cx="7525729" cy="45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r"/>
            <a:r>
              <a:rPr lang="en-US" b="1" dirty="0" err="1" smtClean="0"/>
              <a:t>Barcha</a:t>
            </a:r>
            <a:r>
              <a:rPr lang="en-US" b="1" dirty="0" smtClean="0"/>
              <a:t> </a:t>
            </a:r>
            <a:r>
              <a:rPr lang="en-US" b="1" dirty="0" err="1" smtClean="0"/>
              <a:t>sozlamalarini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err="1" smtClean="0"/>
              <a:t>to’g’irlab</a:t>
            </a:r>
            <a:r>
              <a:rPr lang="en-US" b="1" dirty="0" smtClean="0"/>
              <a:t> “start” </a:t>
            </a:r>
            <a:r>
              <a:rPr lang="en-US" b="1" dirty="0" err="1" smtClean="0"/>
              <a:t>tugmasi</a:t>
            </a:r>
            <a:r>
              <a:rPr lang="en-US" b="1" dirty="0" smtClean="0"/>
              <a:t> </a:t>
            </a:r>
            <a:r>
              <a:rPr lang="en-US" b="1" dirty="0" err="1" smtClean="0"/>
              <a:t>bosiladi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1.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FastStone Capture 8.7 получил инструмент для комментариев и новые эффекты –  TopSoft.New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68" y="15876"/>
            <a:ext cx="1857375" cy="137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Camtasia Studio - Форум - программы, игры, Windows, MS Office, моды,  русификаторы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4522" r="2355" b="10852"/>
          <a:stretch/>
        </p:blipFill>
        <p:spPr bwMode="auto">
          <a:xfrm>
            <a:off x="967468" y="15874"/>
            <a:ext cx="1857374" cy="13773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31" y="1867989"/>
            <a:ext cx="7674428" cy="460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8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r"/>
            <a:r>
              <a:rPr lang="en-US" b="1" dirty="0" err="1" smtClean="0"/>
              <a:t>Tasvirga</a:t>
            </a:r>
            <a:r>
              <a:rPr lang="en-US" b="1" dirty="0" smtClean="0"/>
              <a:t> </a:t>
            </a:r>
            <a:r>
              <a:rPr lang="en-US" b="1" dirty="0" err="1" smtClean="0"/>
              <a:t>olish</a:t>
            </a:r>
            <a:r>
              <a:rPr lang="en-US" b="1" dirty="0" smtClean="0"/>
              <a:t> </a:t>
            </a:r>
            <a:r>
              <a:rPr lang="en-US" b="1" dirty="0" err="1" smtClean="0"/>
              <a:t>jarayoni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err="1" smtClean="0"/>
              <a:t>boshlanadi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1.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FastStone Capture 8.7 получил инструмент для комментариев и новые эффекты –  TopSoft.New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68" y="15876"/>
            <a:ext cx="1857375" cy="137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Camtasia Studio - Форум - программы, игры, Windows, MS Office, моды,  русификаторы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4522" r="2355" b="10852"/>
          <a:stretch/>
        </p:blipFill>
        <p:spPr bwMode="auto">
          <a:xfrm>
            <a:off x="967468" y="15874"/>
            <a:ext cx="1857374" cy="13773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1" y="2112511"/>
            <a:ext cx="7599758" cy="453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3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378824"/>
            <a:ext cx="7726238" cy="1718265"/>
          </a:xfrm>
        </p:spPr>
        <p:txBody>
          <a:bodyPr>
            <a:normAutofit fontScale="90000"/>
          </a:bodyPr>
          <a:lstStyle/>
          <a:p>
            <a:pPr marL="457200" indent="-457200" algn="r"/>
            <a:r>
              <a:rPr lang="en-US" b="1" dirty="0" smtClean="0"/>
              <a:t>F10 </a:t>
            </a:r>
            <a:r>
              <a:rPr lang="en-US" b="1" dirty="0" err="1" smtClean="0"/>
              <a:t>tugasini</a:t>
            </a:r>
            <a:r>
              <a:rPr lang="en-US" b="1" dirty="0" smtClean="0"/>
              <a:t> </a:t>
            </a:r>
            <a:r>
              <a:rPr lang="en-US" b="1" dirty="0" err="1" smtClean="0"/>
              <a:t>bosish</a:t>
            </a:r>
            <a:r>
              <a:rPr lang="en-US" b="1" dirty="0" smtClean="0"/>
              <a:t> </a:t>
            </a:r>
            <a:r>
              <a:rPr lang="en-US" b="1" dirty="0" err="1" smtClean="0"/>
              <a:t>orqali</a:t>
            </a:r>
            <a:r>
              <a:rPr lang="en-US" b="1" dirty="0" smtClean="0"/>
              <a:t> </a:t>
            </a:r>
            <a:r>
              <a:rPr lang="en-US" b="1" dirty="0" err="1" smtClean="0"/>
              <a:t>yoki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“stop” </a:t>
            </a:r>
            <a:r>
              <a:rPr lang="en-US" b="1" dirty="0" err="1" smtClean="0"/>
              <a:t>yozuvini</a:t>
            </a:r>
            <a:r>
              <a:rPr lang="en-US" b="1" dirty="0" smtClean="0"/>
              <a:t> </a:t>
            </a:r>
            <a:r>
              <a:rPr lang="en-US" b="1" dirty="0" err="1" smtClean="0"/>
              <a:t>bosishimiz</a:t>
            </a:r>
            <a:r>
              <a:rPr lang="en-US" b="1" dirty="0" smtClean="0"/>
              <a:t> </a:t>
            </a:r>
            <a:r>
              <a:rPr lang="en-US" b="1" dirty="0" err="1" smtClean="0"/>
              <a:t>bilan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err="1" smtClean="0"/>
              <a:t>tasvir</a:t>
            </a:r>
            <a:r>
              <a:rPr lang="en-US" b="1" dirty="0" smtClean="0"/>
              <a:t> </a:t>
            </a:r>
            <a:r>
              <a:rPr lang="en-US" b="1" dirty="0" err="1" smtClean="0"/>
              <a:t>tahrirlash</a:t>
            </a:r>
            <a:r>
              <a:rPr lang="en-US" b="1" dirty="0" smtClean="0"/>
              <a:t> </a:t>
            </a:r>
            <a:r>
              <a:rPr lang="en-US" b="1" dirty="0" err="1" smtClean="0"/>
              <a:t>maydonida</a:t>
            </a:r>
            <a:r>
              <a:rPr lang="en-US" b="1" dirty="0" smtClean="0"/>
              <a:t> </a:t>
            </a:r>
            <a:r>
              <a:rPr lang="en-US" b="1" dirty="0" err="1" smtClean="0"/>
              <a:t>paydo</a:t>
            </a:r>
            <a:r>
              <a:rPr lang="en-US" b="1" dirty="0" smtClean="0"/>
              <a:t> </a:t>
            </a:r>
            <a:r>
              <a:rPr lang="en-US" b="1" dirty="0" err="1" smtClean="0"/>
              <a:t>bo’ladi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1.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FastStone Capture 8.7 получил инструмент для комментариев и новые эффекты –  TopSoft.New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68" y="15876"/>
            <a:ext cx="1857375" cy="137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Camtasia Studio - Форум - программы, игры, Windows, MS Office, моды,  русификаторы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4522" r="2355" b="10852"/>
          <a:stretch/>
        </p:blipFill>
        <p:spPr bwMode="auto">
          <a:xfrm>
            <a:off x="967468" y="15874"/>
            <a:ext cx="1857374" cy="13773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1" y="1901145"/>
            <a:ext cx="7896497" cy="45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3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r"/>
            <a:r>
              <a:rPr lang="en-US" b="1" dirty="0" err="1" smtClean="0"/>
              <a:t>Tasvirimizni</a:t>
            </a:r>
            <a:r>
              <a:rPr lang="en-US" b="1" dirty="0" smtClean="0"/>
              <a:t> </a:t>
            </a:r>
            <a:r>
              <a:rPr lang="en-US" b="1" dirty="0" err="1" smtClean="0"/>
              <a:t>tahrirlab</a:t>
            </a:r>
            <a:r>
              <a:rPr lang="en-US" b="1" dirty="0" smtClean="0"/>
              <a:t> </a:t>
            </a:r>
            <a:r>
              <a:rPr lang="en-US" b="1" dirty="0" err="1" smtClean="0"/>
              <a:t>bo’lib</a:t>
            </a:r>
            <a:r>
              <a:rPr lang="en-US" b="1" dirty="0" smtClean="0"/>
              <a:t> </a:t>
            </a:r>
            <a:r>
              <a:rPr lang="en-US" b="1" dirty="0" err="1" smtClean="0"/>
              <a:t>uni</a:t>
            </a:r>
            <a:r>
              <a:rPr lang="en-US" b="1" dirty="0" smtClean="0"/>
              <a:t> </a:t>
            </a:r>
            <a:r>
              <a:rPr lang="en-US" b="1" dirty="0" err="1" smtClean="0"/>
              <a:t>istalgan</a:t>
            </a:r>
            <a:r>
              <a:rPr lang="en-US" b="1" dirty="0" smtClean="0"/>
              <a:t> </a:t>
            </a:r>
            <a:r>
              <a:rPr lang="en-US" b="1" dirty="0" err="1" smtClean="0"/>
              <a:t>joyda</a:t>
            </a:r>
            <a:r>
              <a:rPr lang="en-US" b="1" dirty="0" smtClean="0"/>
              <a:t> (</a:t>
            </a:r>
            <a:r>
              <a:rPr lang="en-US" b="1" dirty="0" err="1" smtClean="0"/>
              <a:t>kompyuterimizda</a:t>
            </a:r>
            <a:r>
              <a:rPr lang="en-US" b="1" dirty="0" smtClean="0"/>
              <a:t>, internet, </a:t>
            </a:r>
            <a:r>
              <a:rPr lang="en-US" b="1" dirty="0" err="1" smtClean="0"/>
              <a:t>dastur</a:t>
            </a:r>
            <a:r>
              <a:rPr lang="en-US" b="1" dirty="0" smtClean="0"/>
              <a:t> </a:t>
            </a:r>
            <a:r>
              <a:rPr lang="en-US" b="1" dirty="0" err="1" smtClean="0"/>
              <a:t>kutubxonasida</a:t>
            </a:r>
            <a:r>
              <a:rPr lang="en-US" b="1" dirty="0" smtClean="0"/>
              <a:t>) </a:t>
            </a:r>
            <a:r>
              <a:rPr lang="en-US" b="1" dirty="0" err="1" smtClean="0"/>
              <a:t>saqlashimiz</a:t>
            </a:r>
            <a:r>
              <a:rPr lang="en-US" b="1" dirty="0" smtClean="0"/>
              <a:t> </a:t>
            </a:r>
            <a:r>
              <a:rPr lang="en-US" b="1" dirty="0" err="1" smtClean="0"/>
              <a:t>mumkin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FastStone Capture 8.7 получил инструмент для комментариев и новые эффекты –  TopSoft.New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68" y="15876"/>
            <a:ext cx="1857375" cy="137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Camtasia Studio - Форум - программы, игры, Windows, MS Office, моды,  русификаторы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4522" r="2355" b="10852"/>
          <a:stretch/>
        </p:blipFill>
        <p:spPr bwMode="auto">
          <a:xfrm>
            <a:off x="967468" y="15874"/>
            <a:ext cx="1857374" cy="13773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71459" t="-443" b="26824"/>
          <a:stretch/>
        </p:blipFill>
        <p:spPr>
          <a:xfrm>
            <a:off x="2968976" y="2369516"/>
            <a:ext cx="3203666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5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 algn="ctr"/>
            <a:r>
              <a:rPr lang="en-US" b="1" dirty="0" err="1" smtClean="0"/>
              <a:t>EDpuzzle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  <a:r>
              <a:rPr lang="en-US" dirty="0" err="1"/>
              <a:t>EDpuzzle</a:t>
            </a:r>
            <a:r>
              <a:rPr lang="en-US" dirty="0"/>
              <a:t> </a:t>
            </a:r>
            <a:r>
              <a:rPr lang="en-US" dirty="0" err="1"/>
              <a:t>bepul</a:t>
            </a:r>
            <a:r>
              <a:rPr lang="en-US" dirty="0"/>
              <a:t> </a:t>
            </a:r>
            <a:r>
              <a:rPr lang="en-US" dirty="0" err="1"/>
              <a:t>onlayn</a:t>
            </a:r>
            <a:r>
              <a:rPr lang="en-US" dirty="0"/>
              <a:t> </a:t>
            </a:r>
            <a:r>
              <a:rPr lang="en-US" dirty="0" err="1"/>
              <a:t>xizmatdir</a:t>
            </a:r>
            <a:r>
              <a:rPr lang="en-US" dirty="0"/>
              <a:t>. </a:t>
            </a:r>
            <a:r>
              <a:rPr lang="en-US" dirty="0" err="1"/>
              <a:t>Uning</a:t>
            </a:r>
            <a:r>
              <a:rPr lang="en-US" dirty="0"/>
              <a:t> </a:t>
            </a:r>
            <a:r>
              <a:rPr lang="en-US" dirty="0" err="1"/>
              <a:t>yordamida</a:t>
            </a:r>
            <a:r>
              <a:rPr lang="en-US" dirty="0"/>
              <a:t> </a:t>
            </a:r>
            <a:r>
              <a:rPr lang="en-US" dirty="0" err="1"/>
              <a:t>videolarga</a:t>
            </a:r>
            <a:r>
              <a:rPr lang="en-US" dirty="0"/>
              <a:t> </a:t>
            </a:r>
            <a:r>
              <a:rPr lang="en-US" dirty="0" err="1"/>
              <a:t>ovozli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matnli</a:t>
            </a:r>
            <a:r>
              <a:rPr lang="en-US" dirty="0"/>
              <a:t> </a:t>
            </a:r>
            <a:r>
              <a:rPr lang="en-US" dirty="0" err="1"/>
              <a:t>sharhlar</a:t>
            </a:r>
            <a:r>
              <a:rPr lang="en-US" dirty="0"/>
              <a:t> </a:t>
            </a:r>
            <a:r>
              <a:rPr lang="en-US" dirty="0" err="1"/>
              <a:t>qo'shish</a:t>
            </a:r>
            <a:r>
              <a:rPr lang="en-US" dirty="0"/>
              <a:t>, </a:t>
            </a:r>
            <a:r>
              <a:rPr lang="en-US" dirty="0" err="1"/>
              <a:t>turli</a:t>
            </a:r>
            <a:r>
              <a:rPr lang="en-US" dirty="0"/>
              <a:t> </a:t>
            </a:r>
            <a:r>
              <a:rPr lang="en-US" dirty="0" err="1"/>
              <a:t>xil</a:t>
            </a:r>
            <a:r>
              <a:rPr lang="en-US" dirty="0"/>
              <a:t> </a:t>
            </a:r>
            <a:r>
              <a:rPr lang="en-US" dirty="0" err="1"/>
              <a:t>vazifalar</a:t>
            </a:r>
            <a:r>
              <a:rPr lang="en-US" dirty="0" smtClean="0"/>
              <a:t>, </a:t>
            </a:r>
            <a:r>
              <a:rPr lang="en-US" dirty="0" err="1"/>
              <a:t>so'rovlar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viktorinalar</a:t>
            </a:r>
            <a:r>
              <a:rPr lang="en-US" dirty="0"/>
              <a:t> </a:t>
            </a:r>
            <a:r>
              <a:rPr lang="en-US" dirty="0" err="1"/>
              <a:t>yaratish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videolarni</a:t>
            </a:r>
            <a:r>
              <a:rPr lang="en-US" dirty="0"/>
              <a:t> </a:t>
            </a:r>
            <a:r>
              <a:rPr lang="en-US" dirty="0" err="1"/>
              <a:t>tahrirlash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</a:t>
            </a:r>
            <a:endParaRPr lang="en-US" b="1" dirty="0" smtClean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4" descr="Интернет Сервис – Бесплатные иконки: компьюте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373" y="2097089"/>
            <a:ext cx="998115" cy="133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Иконка Видео в стиле iO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8" y="4454435"/>
            <a:ext cx="1288163" cy="171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Значок Материала Плюс - Бесплатное изображение на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21" y="4895162"/>
            <a:ext cx="1185887" cy="82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Значок Материала Плюс - Бесплатное изображение на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455" y="4895163"/>
            <a:ext cx="1185887" cy="82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Аудио – Бесплатные иконки: Музыка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85" y="3757379"/>
            <a:ext cx="1828391" cy="28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Тестовая викторина – Бесплатные иконки: интерфейс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353" y="4197437"/>
            <a:ext cx="1664237" cy="221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53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r"/>
            <a:r>
              <a:rPr lang="en-US" dirty="0" err="1"/>
              <a:t>Xizmat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ishlash</a:t>
            </a:r>
            <a:r>
              <a:rPr lang="en-US" dirty="0"/>
              <a:t> google </a:t>
            </a:r>
            <a:r>
              <a:rPr lang="en-US" dirty="0" smtClean="0"/>
              <a:t>chrome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 </a:t>
            </a:r>
            <a:r>
              <a:rPr lang="en-US" dirty="0" err="1"/>
              <a:t>brauzerida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qulaydir</a:t>
            </a:r>
            <a:r>
              <a:rPr lang="en-US" dirty="0"/>
              <a:t>, </a:t>
            </a:r>
            <a:r>
              <a:rPr lang="en-US" dirty="0" err="1"/>
              <a:t>chunki</a:t>
            </a:r>
            <a:r>
              <a:rPr lang="en-US" dirty="0"/>
              <a:t> </a:t>
            </a:r>
            <a:r>
              <a:rPr lang="en-US" dirty="0" err="1"/>
              <a:t>unda</a:t>
            </a:r>
            <a:r>
              <a:rPr lang="en-US" dirty="0"/>
              <a:t>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err="1" smtClean="0"/>
              <a:t>tarjima</a:t>
            </a:r>
            <a:r>
              <a:rPr lang="en-US" dirty="0" smtClean="0"/>
              <a:t> </a:t>
            </a:r>
            <a:r>
              <a:rPr lang="en-US" dirty="0" err="1"/>
              <a:t>funksiyasi</a:t>
            </a:r>
            <a:r>
              <a:rPr lang="en-US" dirty="0"/>
              <a:t> </a:t>
            </a:r>
            <a:r>
              <a:rPr lang="en-US" dirty="0" err="1"/>
              <a:t>mavjud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t="3992" b="5038"/>
          <a:stretch/>
        </p:blipFill>
        <p:spPr bwMode="auto">
          <a:xfrm>
            <a:off x="928279" y="2272938"/>
            <a:ext cx="7357280" cy="42846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0039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ctr"/>
            <a:r>
              <a:rPr lang="en-US" b="1" dirty="0" err="1"/>
              <a:t>Ekrannaya</a:t>
            </a:r>
            <a:r>
              <a:rPr lang="en-US" b="1" dirty="0"/>
              <a:t> </a:t>
            </a:r>
            <a:r>
              <a:rPr lang="en-US" b="1" dirty="0" err="1" smtClean="0"/>
              <a:t>kamera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en-US" b="1" dirty="0" smtClean="0"/>
              <a:t> </a:t>
            </a:r>
            <a:r>
              <a:rPr lang="en-US" b="1" dirty="0"/>
              <a:t>(</a:t>
            </a:r>
            <a:r>
              <a:rPr lang="en-US" b="1" dirty="0" err="1"/>
              <a:t>Screencam</a:t>
            </a:r>
            <a:r>
              <a:rPr lang="en-US" b="1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algn="ctr"/>
            <a:r>
              <a:rPr lang="en-US" dirty="0" err="1"/>
              <a:t>Ushbu</a:t>
            </a:r>
            <a:r>
              <a:rPr lang="en-US" dirty="0"/>
              <a:t> </a:t>
            </a:r>
            <a:r>
              <a:rPr lang="en-US" dirty="0" err="1"/>
              <a:t>dastur</a:t>
            </a:r>
            <a:r>
              <a:rPr lang="en-US" dirty="0"/>
              <a:t> </a:t>
            </a:r>
            <a:r>
              <a:rPr lang="en-US" dirty="0" err="1"/>
              <a:t>o'zining</a:t>
            </a:r>
            <a:r>
              <a:rPr lang="en-US" dirty="0"/>
              <a:t> </a:t>
            </a:r>
            <a:r>
              <a:rPr lang="en-US" dirty="0" err="1"/>
              <a:t>soddaligi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hayratda</a:t>
            </a:r>
            <a:r>
              <a:rPr lang="en-US" dirty="0"/>
              <a:t> </a:t>
            </a:r>
            <a:r>
              <a:rPr lang="en-US" dirty="0" err="1"/>
              <a:t>qoldiradi</a:t>
            </a:r>
            <a:r>
              <a:rPr lang="en-US" dirty="0"/>
              <a:t>. IT </a:t>
            </a:r>
            <a:r>
              <a:rPr lang="en-US" dirty="0" err="1"/>
              <a:t>sohasida</a:t>
            </a:r>
            <a:r>
              <a:rPr lang="en-US" dirty="0"/>
              <a:t> </a:t>
            </a:r>
            <a:r>
              <a:rPr lang="en-US" dirty="0" err="1"/>
              <a:t>hech</a:t>
            </a:r>
            <a:r>
              <a:rPr lang="en-US" dirty="0"/>
              <a:t> </a:t>
            </a:r>
            <a:r>
              <a:rPr lang="en-US" dirty="0" err="1"/>
              <a:t>ishlamagan</a:t>
            </a:r>
            <a:r>
              <a:rPr lang="en-US" dirty="0"/>
              <a:t> </a:t>
            </a:r>
            <a:r>
              <a:rPr lang="en-US" dirty="0" err="1"/>
              <a:t>inson</a:t>
            </a:r>
            <a:r>
              <a:rPr lang="en-US" dirty="0"/>
              <a:t> ham, </a:t>
            </a:r>
            <a:r>
              <a:rPr lang="en-US" dirty="0" err="1"/>
              <a:t>albatta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 smtClean="0"/>
              <a:t>dasturda</a:t>
            </a:r>
            <a:r>
              <a:rPr lang="en-US" dirty="0" smtClean="0"/>
              <a:t> </a:t>
            </a:r>
            <a:r>
              <a:rPr lang="en-US" dirty="0" err="1"/>
              <a:t>ishla</a:t>
            </a:r>
            <a:r>
              <a:rPr lang="en-US" dirty="0"/>
              <a:t> </a:t>
            </a:r>
            <a:r>
              <a:rPr lang="en-US" dirty="0" err="1"/>
              <a:t>oladi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 descr="Экранная Камера скачать торрент бесплатно на PC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97" y="15875"/>
            <a:ext cx="1108234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Экранная Камера – простая и доступная программа для записи видео с экран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216" y="3275111"/>
            <a:ext cx="3779696" cy="263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24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 algn="r"/>
            <a:r>
              <a:rPr lang="en-US" b="1" dirty="0" err="1" smtClean="0"/>
              <a:t>Rasmiy</a:t>
            </a:r>
            <a:r>
              <a:rPr lang="en-US" b="1" dirty="0" smtClean="0"/>
              <a:t> web-</a:t>
            </a:r>
            <a:r>
              <a:rPr lang="en-US" b="1" dirty="0" err="1" smtClean="0"/>
              <a:t>sayti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1122697" y="1912423"/>
            <a:ext cx="2217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Htttps://edpuzzle.com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3"/>
          <a:srcRect t="3992" b="4753"/>
          <a:stretch/>
        </p:blipFill>
        <p:spPr bwMode="auto">
          <a:xfrm>
            <a:off x="928279" y="2416630"/>
            <a:ext cx="7357280" cy="31475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56060" y="5738897"/>
            <a:ext cx="77540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“Sign up” </a:t>
            </a:r>
            <a:r>
              <a:rPr lang="en-US" sz="3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tugmasini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bosib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ro'yxatdan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o'tamiz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19998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algn="r"/>
            <a:r>
              <a:rPr lang="en-US" dirty="0" err="1"/>
              <a:t>Edpuzzleda</a:t>
            </a:r>
            <a:r>
              <a:rPr lang="en-US" dirty="0"/>
              <a:t> </a:t>
            </a:r>
            <a:r>
              <a:rPr lang="en-US" dirty="0" err="1"/>
              <a:t>o'qituvchi</a:t>
            </a:r>
            <a:r>
              <a:rPr lang="en-US" dirty="0"/>
              <a:t> (I’m a teacher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talaba</a:t>
            </a:r>
            <a:r>
              <a:rPr lang="en-US" dirty="0"/>
              <a:t> (I’m a student) </a:t>
            </a:r>
            <a:r>
              <a:rPr lang="en-US" dirty="0" err="1" smtClean="0"/>
              <a:t>sifatida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err="1"/>
              <a:t>ro'yxatdan</a:t>
            </a:r>
            <a:r>
              <a:rPr lang="en-US" dirty="0"/>
              <a:t> </a:t>
            </a:r>
            <a:r>
              <a:rPr lang="en-US" dirty="0" err="1"/>
              <a:t>o'tish</a:t>
            </a:r>
            <a:r>
              <a:rPr lang="en-US" dirty="0"/>
              <a:t> </a:t>
            </a:r>
            <a:r>
              <a:rPr lang="en-US" dirty="0" err="1"/>
              <a:t>taklif</a:t>
            </a:r>
            <a:r>
              <a:rPr lang="en-US" dirty="0"/>
              <a:t> </a:t>
            </a:r>
            <a:r>
              <a:rPr lang="en-US" dirty="0" err="1"/>
              <a:t>qilinadi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t="3992" b="5038"/>
          <a:stretch/>
        </p:blipFill>
        <p:spPr bwMode="auto">
          <a:xfrm>
            <a:off x="928279" y="2207624"/>
            <a:ext cx="7357280" cy="43107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2319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915676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"</a:t>
            </a:r>
            <a:r>
              <a:rPr lang="en-US" dirty="0"/>
              <a:t>Skip</a:t>
            </a:r>
            <a:r>
              <a:rPr lang="ru-RU" dirty="0"/>
              <a:t>" </a:t>
            </a:r>
            <a:r>
              <a:rPr lang="en-US" dirty="0" err="1"/>
              <a:t>tugmasini</a:t>
            </a:r>
            <a:r>
              <a:rPr lang="en-US" dirty="0"/>
              <a:t> </a:t>
            </a:r>
            <a:r>
              <a:rPr lang="en-US" dirty="0" err="1"/>
              <a:t>bosish</a:t>
            </a:r>
            <a:r>
              <a:rPr lang="en-US" dirty="0"/>
              <a:t> </a:t>
            </a:r>
            <a:r>
              <a:rPr lang="en-US" dirty="0" err="1" smtClean="0"/>
              <a:t>orqali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err="1"/>
              <a:t>ro</a:t>
            </a:r>
            <a:r>
              <a:rPr lang="ru-RU" dirty="0"/>
              <a:t>'</a:t>
            </a:r>
            <a:r>
              <a:rPr lang="en-US" dirty="0" err="1"/>
              <a:t>yxatdan</a:t>
            </a:r>
            <a:r>
              <a:rPr lang="en-US" dirty="0"/>
              <a:t> o</a:t>
            </a:r>
            <a:r>
              <a:rPr lang="ru-RU" dirty="0"/>
              <a:t>'</a:t>
            </a:r>
            <a:r>
              <a:rPr lang="en-US" dirty="0" err="1"/>
              <a:t>tishni</a:t>
            </a:r>
            <a:r>
              <a:rPr lang="en-US" dirty="0"/>
              <a:t> </a:t>
            </a:r>
            <a:r>
              <a:rPr lang="en-US" dirty="0" err="1"/>
              <a:t>davom</a:t>
            </a:r>
            <a:r>
              <a:rPr lang="en-US" dirty="0"/>
              <a:t> </a:t>
            </a:r>
            <a:r>
              <a:rPr lang="en-US" dirty="0" err="1" smtClean="0"/>
              <a:t>ettiramiz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err="1"/>
              <a:t>Xizmat</a:t>
            </a:r>
            <a:r>
              <a:rPr lang="en-US" dirty="0"/>
              <a:t> </a:t>
            </a:r>
            <a:r>
              <a:rPr lang="en-US" dirty="0" err="1"/>
              <a:t>tomonidan</a:t>
            </a:r>
            <a:r>
              <a:rPr lang="en-US" dirty="0"/>
              <a:t> </a:t>
            </a:r>
            <a:r>
              <a:rPr lang="en-US" dirty="0" err="1"/>
              <a:t>taqdim</a:t>
            </a:r>
            <a:r>
              <a:rPr lang="en-US" dirty="0"/>
              <a:t> </a:t>
            </a:r>
            <a:r>
              <a:rPr lang="en-US" dirty="0" err="1" smtClean="0"/>
              <a:t>etilgan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err="1"/>
              <a:t>shaklni</a:t>
            </a:r>
            <a:r>
              <a:rPr lang="en-US" dirty="0"/>
              <a:t> </a:t>
            </a:r>
            <a:r>
              <a:rPr lang="en-US" dirty="0" err="1"/>
              <a:t>to'ldirish</a:t>
            </a:r>
            <a:r>
              <a:rPr lang="en-US" dirty="0"/>
              <a:t> </a:t>
            </a:r>
            <a:r>
              <a:rPr lang="en-US" dirty="0" err="1"/>
              <a:t>kerak</a:t>
            </a:r>
            <a:r>
              <a:rPr lang="en-US" dirty="0"/>
              <a:t>: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l="1123" t="4279" b="5017"/>
          <a:stretch/>
        </p:blipFill>
        <p:spPr bwMode="auto">
          <a:xfrm>
            <a:off x="928279" y="2587915"/>
            <a:ext cx="7357280" cy="4064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595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8278" y="261257"/>
            <a:ext cx="7429499" cy="2205474"/>
          </a:xfrm>
        </p:spPr>
        <p:txBody>
          <a:bodyPr>
            <a:normAutofit/>
          </a:bodyPr>
          <a:lstStyle/>
          <a:p>
            <a:pPr lvl="0" algn="r"/>
            <a:r>
              <a:rPr lang="en-US" sz="2400" dirty="0" err="1"/>
              <a:t>Shakl</a:t>
            </a:r>
            <a:r>
              <a:rPr lang="en-US" sz="2400" dirty="0"/>
              <a:t> </a:t>
            </a:r>
            <a:r>
              <a:rPr lang="en-US" sz="2400" dirty="0" err="1"/>
              <a:t>tuldirilgandan</a:t>
            </a:r>
            <a:r>
              <a:rPr lang="en-US" sz="2400" dirty="0"/>
              <a:t> </a:t>
            </a:r>
            <a:r>
              <a:rPr lang="en-US" sz="2400" dirty="0" err="1"/>
              <a:t>so’ng</a:t>
            </a:r>
            <a:r>
              <a:rPr lang="en-US" sz="2400" dirty="0"/>
              <a:t> </a:t>
            </a:r>
            <a:r>
              <a:rPr lang="en-US" sz="2400" dirty="0" err="1" smtClean="0"/>
              <a:t>xizmat</a:t>
            </a:r>
            <a:r>
              <a:rPr lang="en-US" sz="2400" dirty="0" smtClean="0"/>
              <a:t> </a:t>
            </a:r>
            <a:r>
              <a:rPr lang="en-US" sz="2400" dirty="0" err="1" smtClean="0"/>
              <a:t>tomonidan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err="1" smtClean="0"/>
              <a:t>foydalanuvchi</a:t>
            </a:r>
            <a:r>
              <a:rPr lang="en-US" sz="2400" dirty="0" smtClean="0"/>
              <a:t> </a:t>
            </a:r>
            <a:r>
              <a:rPr lang="en-US" sz="2400" dirty="0" err="1" smtClean="0"/>
              <a:t>qaysi</a:t>
            </a:r>
            <a:r>
              <a:rPr lang="en-US" sz="2400" dirty="0" smtClean="0"/>
              <a:t> </a:t>
            </a:r>
            <a:r>
              <a:rPr lang="en-US" sz="2400" dirty="0" err="1" smtClean="0"/>
              <a:t>tashkilotga</a:t>
            </a:r>
            <a:r>
              <a:rPr lang="en-US" sz="2400" dirty="0" smtClean="0"/>
              <a:t> </a:t>
            </a:r>
            <a:r>
              <a:rPr lang="en-US" sz="2400" dirty="0" err="1"/>
              <a:t>va</a:t>
            </a:r>
            <a:r>
              <a:rPr lang="en-US" sz="2400" dirty="0"/>
              <a:t> </a:t>
            </a:r>
            <a:r>
              <a:rPr lang="en-US" sz="2400" dirty="0" err="1"/>
              <a:t>qaysi</a:t>
            </a:r>
            <a:r>
              <a:rPr lang="en-US" sz="2400" dirty="0"/>
              <a:t> </a:t>
            </a:r>
            <a:r>
              <a:rPr lang="en-US" sz="2400" dirty="0" err="1"/>
              <a:t>fanga</a:t>
            </a:r>
            <a:r>
              <a:rPr lang="en-US" sz="2400" dirty="0"/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err="1" smtClean="0"/>
              <a:t>tegishli</a:t>
            </a:r>
            <a:r>
              <a:rPr lang="en-US" sz="2400" dirty="0" smtClean="0"/>
              <a:t> </a:t>
            </a:r>
            <a:r>
              <a:rPr lang="en-US" sz="2400" dirty="0" err="1" smtClean="0"/>
              <a:t>ekanligi</a:t>
            </a:r>
            <a:r>
              <a:rPr lang="en-US" sz="2400" dirty="0" smtClean="0"/>
              <a:t> </a:t>
            </a:r>
            <a:r>
              <a:rPr lang="en-US" sz="2400" dirty="0" err="1"/>
              <a:t>so’raladi</a:t>
            </a:r>
            <a:r>
              <a:rPr lang="en-US" sz="2400" dirty="0"/>
              <a:t>. </a:t>
            </a:r>
            <a:r>
              <a:rPr lang="en-US" sz="2400" dirty="0" err="1"/>
              <a:t>Ma’lumotlar</a:t>
            </a:r>
            <a:r>
              <a:rPr lang="en-US" sz="2400" dirty="0"/>
              <a:t> </a:t>
            </a:r>
            <a:r>
              <a:rPr lang="en-US" sz="2400" dirty="0" err="1"/>
              <a:t>kiritilgach</a:t>
            </a:r>
            <a:r>
              <a:rPr lang="en-US" sz="2400" dirty="0"/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err="1" smtClean="0"/>
              <a:t>ro’yxatdan</a:t>
            </a:r>
            <a:r>
              <a:rPr lang="en-US" sz="2400" dirty="0" smtClean="0"/>
              <a:t> </a:t>
            </a:r>
            <a:r>
              <a:rPr lang="en-US" sz="2400" dirty="0" err="1"/>
              <a:t>o’tish</a:t>
            </a:r>
            <a:r>
              <a:rPr lang="en-US" sz="2400" dirty="0"/>
              <a:t> </a:t>
            </a:r>
            <a:r>
              <a:rPr lang="en-US" sz="2400" dirty="0" err="1"/>
              <a:t>jarayoni</a:t>
            </a:r>
            <a:r>
              <a:rPr lang="en-US" sz="2400" dirty="0"/>
              <a:t> </a:t>
            </a:r>
            <a:r>
              <a:rPr lang="en-US" sz="2400" dirty="0" err="1"/>
              <a:t>yakuniga</a:t>
            </a:r>
            <a:r>
              <a:rPr lang="en-US" sz="2400" dirty="0"/>
              <a:t> </a:t>
            </a:r>
            <a:r>
              <a:rPr lang="en-US" sz="2400" dirty="0" err="1"/>
              <a:t>yetadi</a:t>
            </a:r>
            <a:r>
              <a:rPr lang="en-US" sz="2400" dirty="0"/>
              <a:t> </a:t>
            </a:r>
            <a:r>
              <a:rPr lang="en-US" sz="2400" dirty="0" err="1"/>
              <a:t>va</a:t>
            </a:r>
            <a:r>
              <a:rPr lang="en-US" sz="2400" dirty="0"/>
              <a:t> </a:t>
            </a:r>
            <a:r>
              <a:rPr lang="en-US" sz="2400" dirty="0" err="1"/>
              <a:t>quyidagi</a:t>
            </a:r>
            <a:r>
              <a:rPr lang="en-US" sz="2400" dirty="0"/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err="1" smtClean="0"/>
              <a:t>oyna</a:t>
            </a:r>
            <a:r>
              <a:rPr lang="en-US" sz="2400" dirty="0" smtClean="0"/>
              <a:t> </a:t>
            </a:r>
            <a:r>
              <a:rPr lang="en-US" sz="2400" dirty="0" err="1"/>
              <a:t>ekranda</a:t>
            </a:r>
            <a:r>
              <a:rPr lang="en-US" sz="2400" dirty="0"/>
              <a:t> </a:t>
            </a:r>
            <a:r>
              <a:rPr lang="en-US" sz="2400" dirty="0" err="1"/>
              <a:t>paydo</a:t>
            </a:r>
            <a:r>
              <a:rPr lang="en-US" sz="2400" dirty="0"/>
              <a:t> </a:t>
            </a:r>
            <a:r>
              <a:rPr lang="en-US" sz="2400" dirty="0" err="1"/>
              <a:t>bo’ladi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t="3993" b="4733"/>
          <a:stretch/>
        </p:blipFill>
        <p:spPr bwMode="auto">
          <a:xfrm>
            <a:off x="928278" y="2351315"/>
            <a:ext cx="7429499" cy="4300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6406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915676"/>
          </a:xfrm>
        </p:spPr>
        <p:txBody>
          <a:bodyPr>
            <a:normAutofit fontScale="90000"/>
          </a:bodyPr>
          <a:lstStyle/>
          <a:p>
            <a:pPr lvl="0" algn="r"/>
            <a:r>
              <a:rPr lang="en-US" dirty="0" err="1"/>
              <a:t>Ro'yxatdan</a:t>
            </a:r>
            <a:r>
              <a:rPr lang="en-US" dirty="0"/>
              <a:t> </a:t>
            </a:r>
            <a:r>
              <a:rPr lang="en-US" dirty="0" err="1"/>
              <a:t>o'tgandan</a:t>
            </a:r>
            <a:r>
              <a:rPr lang="en-US" dirty="0"/>
              <a:t> </a:t>
            </a:r>
            <a:r>
              <a:rPr lang="en-US" dirty="0" err="1" smtClean="0"/>
              <a:t>so'ng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keying </a:t>
            </a:r>
            <a:r>
              <a:rPr lang="en-US" dirty="0" err="1" smtClean="0"/>
              <a:t>kirishlar</a:t>
            </a:r>
            <a:r>
              <a:rPr lang="en-US" dirty="0" smtClean="0"/>
              <a:t> </a:t>
            </a:r>
            <a:r>
              <a:rPr lang="en-US" dirty="0"/>
              <a:t>"Log in" </a:t>
            </a:r>
            <a:r>
              <a:rPr lang="en-US" dirty="0" err="1"/>
              <a:t>tugmasi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amalga</a:t>
            </a:r>
            <a:r>
              <a:rPr lang="en-US" dirty="0"/>
              <a:t> </a:t>
            </a:r>
            <a:r>
              <a:rPr lang="en-US" dirty="0" err="1"/>
              <a:t>oshiriladi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t="3992" b="4753"/>
          <a:stretch/>
        </p:blipFill>
        <p:spPr bwMode="auto">
          <a:xfrm>
            <a:off x="928279" y="2534195"/>
            <a:ext cx="7357280" cy="40102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79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915676"/>
          </a:xfrm>
        </p:spPr>
        <p:txBody>
          <a:bodyPr>
            <a:normAutofit/>
          </a:bodyPr>
          <a:lstStyle/>
          <a:p>
            <a:pPr algn="ctr"/>
            <a:r>
              <a:rPr lang="en-US"/>
              <a:t>Video yaratish jarayoni: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5231674" y="2258440"/>
            <a:ext cx="364388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Birinchi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navbatda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xizmat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kutubxonasidan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yoki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boshqa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resurslardan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tayyor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video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tanlanadi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Foydalanuvchi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kompyuteridan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xam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video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yuklash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mumkin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buning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uchun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“Upload”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tugmasi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bosiladi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 rotWithShape="1">
          <a:blip r:embed="rId3"/>
          <a:srcRect t="3992" b="4183"/>
          <a:stretch/>
        </p:blipFill>
        <p:spPr bwMode="auto">
          <a:xfrm>
            <a:off x="611130" y="2403567"/>
            <a:ext cx="4512775" cy="39841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7794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915676"/>
          </a:xfrm>
        </p:spPr>
        <p:txBody>
          <a:bodyPr>
            <a:normAutofit/>
          </a:bodyPr>
          <a:lstStyle/>
          <a:p>
            <a:pPr algn="ctr"/>
            <a:r>
              <a:rPr lang="en-US"/>
              <a:t>Kerakli video tanlab olinadi: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l="802" t="4564" b="3594"/>
          <a:stretch/>
        </p:blipFill>
        <p:spPr bwMode="auto">
          <a:xfrm>
            <a:off x="576090" y="2097090"/>
            <a:ext cx="4419124" cy="3133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4"/>
          <a:srcRect b="4735"/>
          <a:stretch/>
        </p:blipFill>
        <p:spPr bwMode="auto">
          <a:xfrm>
            <a:off x="3830716" y="3828734"/>
            <a:ext cx="4454843" cy="2804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434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915676"/>
          </a:xfrm>
        </p:spPr>
        <p:txBody>
          <a:bodyPr>
            <a:normAutofit fontScale="90000"/>
          </a:bodyPr>
          <a:lstStyle/>
          <a:p>
            <a:pPr lvl="0" algn="r"/>
            <a:r>
              <a:rPr lang="en-US" dirty="0" err="1"/>
              <a:t>Kerakli</a:t>
            </a:r>
            <a:r>
              <a:rPr lang="en-US" dirty="0"/>
              <a:t> video </a:t>
            </a:r>
            <a:r>
              <a:rPr lang="en-US" dirty="0" err="1"/>
              <a:t>tanlangandan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so’ng</a:t>
            </a:r>
            <a:r>
              <a:rPr lang="en-US" dirty="0" smtClean="0"/>
              <a:t> </a:t>
            </a:r>
            <a:r>
              <a:rPr lang="en-US" dirty="0"/>
              <a:t>“Use” </a:t>
            </a:r>
            <a:r>
              <a:rPr lang="en-US" dirty="0" err="1"/>
              <a:t>tugmasi</a:t>
            </a:r>
            <a:r>
              <a:rPr lang="en-US" dirty="0"/>
              <a:t> </a:t>
            </a:r>
            <a:r>
              <a:rPr lang="en-US" dirty="0" err="1"/>
              <a:t>bosiladi</a:t>
            </a:r>
            <a:r>
              <a:rPr lang="en-US" dirty="0"/>
              <a:t>. </a:t>
            </a:r>
            <a:r>
              <a:rPr lang="en-US" dirty="0" err="1"/>
              <a:t>Fayl</a:t>
            </a:r>
            <a:r>
              <a:rPr lang="en-US" dirty="0"/>
              <a:t> “My content” </a:t>
            </a:r>
            <a:r>
              <a:rPr lang="en-US" dirty="0" err="1"/>
              <a:t>papkasiga</a:t>
            </a:r>
            <a:r>
              <a:rPr lang="en-US" dirty="0"/>
              <a:t> </a:t>
            </a:r>
            <a:r>
              <a:rPr lang="en-US" dirty="0" err="1"/>
              <a:t>qo'shiladi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t="3993" b="5590"/>
          <a:stretch/>
        </p:blipFill>
        <p:spPr bwMode="auto">
          <a:xfrm>
            <a:off x="856060" y="2390504"/>
            <a:ext cx="7429499" cy="40102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1816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915676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Tanlangan</a:t>
            </a:r>
            <a:r>
              <a:rPr lang="en-US" dirty="0"/>
              <a:t> </a:t>
            </a:r>
            <a:r>
              <a:rPr lang="en-US" dirty="0" err="1"/>
              <a:t>videoni</a:t>
            </a:r>
            <a:r>
              <a:rPr lang="en-US" dirty="0"/>
              <a:t> </a:t>
            </a:r>
            <a:r>
              <a:rPr lang="en-US" dirty="0" err="1"/>
              <a:t>tahrirlash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5538000" y="2535437"/>
            <a:ext cx="260277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Tahrirlash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(video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yaratish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uchun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"Moy content"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papkasidan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kerakli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fayl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tanlanadi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“Edit”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ustiga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sichqoncha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bilan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bosiladi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. Video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bilan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ishlash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uchun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sahifa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ochiladi</a:t>
            </a:r>
            <a:endParaRPr lang="ru-RU" sz="2400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3"/>
          <a:srcRect t="4563" b="6446"/>
          <a:stretch/>
        </p:blipFill>
        <p:spPr bwMode="auto">
          <a:xfrm>
            <a:off x="847144" y="2470295"/>
            <a:ext cx="4454843" cy="41819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373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915676"/>
          </a:xfrm>
        </p:spPr>
        <p:txBody>
          <a:bodyPr>
            <a:normAutofit fontScale="90000"/>
          </a:bodyPr>
          <a:lstStyle/>
          <a:p>
            <a:pPr lvl="0" algn="r"/>
            <a:r>
              <a:rPr lang="en-US" dirty="0"/>
              <a:t>"</a:t>
            </a:r>
            <a:r>
              <a:rPr lang="en-US" dirty="0" err="1"/>
              <a:t>Tahrirlash</a:t>
            </a:r>
            <a:r>
              <a:rPr lang="en-US" dirty="0"/>
              <a:t>" </a:t>
            </a:r>
            <a:r>
              <a:rPr lang="en-US" dirty="0" err="1"/>
              <a:t>tugmasini</a:t>
            </a:r>
            <a:r>
              <a:rPr lang="en-US" dirty="0"/>
              <a:t> </a:t>
            </a:r>
            <a:r>
              <a:rPr lang="en-US" dirty="0" err="1"/>
              <a:t>bosish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orqali</a:t>
            </a:r>
            <a:r>
              <a:rPr lang="en-US" dirty="0" smtClean="0"/>
              <a:t> </a:t>
            </a:r>
            <a:r>
              <a:rPr lang="en-US" dirty="0"/>
              <a:t>biz </a:t>
            </a:r>
            <a:r>
              <a:rPr lang="en-US" dirty="0" err="1"/>
              <a:t>montaj</a:t>
            </a:r>
            <a:r>
              <a:rPr lang="en-US" dirty="0"/>
              <a:t> </a:t>
            </a:r>
            <a:r>
              <a:rPr lang="en-US" dirty="0" err="1"/>
              <a:t>tasmasi</a:t>
            </a:r>
            <a:r>
              <a:rPr lang="en-US" dirty="0"/>
              <a:t> </a:t>
            </a:r>
            <a:r>
              <a:rPr lang="en-US" dirty="0" err="1"/>
              <a:t>sahifaga</a:t>
            </a:r>
            <a:r>
              <a:rPr lang="en-US" dirty="0"/>
              <a:t> </a:t>
            </a:r>
            <a:r>
              <a:rPr lang="en-US" dirty="0" err="1"/>
              <a:t>o'tamiz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t="4278" b="5020"/>
          <a:stretch/>
        </p:blipFill>
        <p:spPr bwMode="auto">
          <a:xfrm>
            <a:off x="928278" y="2261997"/>
            <a:ext cx="5210210" cy="42253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250177" y="2350151"/>
            <a:ext cx="2107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Bu </a:t>
            </a:r>
            <a:r>
              <a:rPr lang="en-US" sz="2400" dirty="0" err="1"/>
              <a:t>yerda</a:t>
            </a:r>
            <a:r>
              <a:rPr lang="en-US" sz="2400" dirty="0"/>
              <a:t> </a:t>
            </a:r>
            <a:r>
              <a:rPr lang="en-US" sz="2400" dirty="0" err="1"/>
              <a:t>quyidagi</a:t>
            </a:r>
            <a:r>
              <a:rPr lang="en-US" sz="2400" dirty="0"/>
              <a:t> </a:t>
            </a:r>
            <a:r>
              <a:rPr lang="en-US" sz="2400" dirty="0" err="1"/>
              <a:t>vositalardan</a:t>
            </a:r>
            <a:r>
              <a:rPr lang="en-US" sz="2400" dirty="0"/>
              <a:t> </a:t>
            </a:r>
            <a:r>
              <a:rPr lang="en-US" sz="2400" dirty="0" err="1"/>
              <a:t>foydalanish</a:t>
            </a:r>
            <a:r>
              <a:rPr lang="en-US" sz="2400" dirty="0"/>
              <a:t> </a:t>
            </a:r>
            <a:r>
              <a:rPr lang="en-US" sz="2400" dirty="0" err="1"/>
              <a:t>mumkin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901151" y="3804161"/>
            <a:ext cx="241198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qaychi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Crop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-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videoni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qisqartirish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uchun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11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ctr"/>
            <a:r>
              <a:rPr lang="en-US" b="1" dirty="0" err="1"/>
              <a:t>Ekrannaya</a:t>
            </a:r>
            <a:r>
              <a:rPr lang="en-US" b="1" dirty="0"/>
              <a:t> </a:t>
            </a:r>
            <a:r>
              <a:rPr lang="en-US" b="1" dirty="0" err="1" smtClean="0"/>
              <a:t>kamera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en-US" b="1" dirty="0" smtClean="0"/>
              <a:t> </a:t>
            </a:r>
            <a:r>
              <a:rPr lang="en-US" b="1" dirty="0" err="1" smtClean="0"/>
              <a:t>Dasturining</a:t>
            </a:r>
            <a:r>
              <a:rPr lang="en-US" b="1" dirty="0" smtClean="0"/>
              <a:t> </a:t>
            </a:r>
            <a:r>
              <a:rPr lang="en-US" b="1" dirty="0" err="1"/>
              <a:t>xususiyatlari</a:t>
            </a:r>
            <a:r>
              <a:rPr lang="en-US" b="1" dirty="0"/>
              <a:t>:</a:t>
            </a:r>
            <a:r>
              <a:rPr lang="ru-RU" dirty="0"/>
              <a:t/>
            </a:r>
            <a:br>
              <a:rPr lang="ru-RU" dirty="0"/>
            </a:b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 err="1"/>
              <a:t>Birinchidan</a:t>
            </a:r>
            <a:r>
              <a:rPr lang="en-US" dirty="0"/>
              <a:t>, u </a:t>
            </a:r>
            <a:r>
              <a:rPr lang="en-US" dirty="0" err="1"/>
              <a:t>butunlay</a:t>
            </a:r>
            <a:r>
              <a:rPr lang="en-US" dirty="0"/>
              <a:t> </a:t>
            </a:r>
            <a:r>
              <a:rPr lang="en-US" dirty="0" err="1"/>
              <a:t>rus</a:t>
            </a:r>
            <a:r>
              <a:rPr lang="en-US" dirty="0"/>
              <a:t> </a:t>
            </a:r>
            <a:r>
              <a:rPr lang="en-US" dirty="0" err="1"/>
              <a:t>tilida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 err="1"/>
              <a:t>Ikkinchidan</a:t>
            </a:r>
            <a:r>
              <a:rPr lang="en-US" dirty="0"/>
              <a:t>, </a:t>
            </a:r>
            <a:r>
              <a:rPr lang="en-US" dirty="0" err="1"/>
              <a:t>barcha</a:t>
            </a:r>
            <a:r>
              <a:rPr lang="en-US" dirty="0"/>
              <a:t> </a:t>
            </a:r>
            <a:r>
              <a:rPr lang="en-US" dirty="0" err="1"/>
              <a:t>harakatlar</a:t>
            </a:r>
            <a:r>
              <a:rPr lang="en-US" dirty="0"/>
              <a:t> </a:t>
            </a:r>
            <a:r>
              <a:rPr lang="en-US" dirty="0" err="1"/>
              <a:t>bosqichma-bosqich</a:t>
            </a:r>
            <a:r>
              <a:rPr lang="en-US" dirty="0"/>
              <a:t> </a:t>
            </a:r>
            <a:r>
              <a:rPr lang="en-US" dirty="0" err="1"/>
              <a:t>amalga</a:t>
            </a:r>
            <a:r>
              <a:rPr lang="en-US" dirty="0"/>
              <a:t> </a:t>
            </a:r>
            <a:r>
              <a:rPr lang="en-US" dirty="0" err="1"/>
              <a:t>oshiriladilik</a:t>
            </a:r>
            <a:r>
              <a:rPr lang="en-US" dirty="0"/>
              <a:t>.</a:t>
            </a:r>
            <a:endParaRPr lang="ru-RU" dirty="0"/>
          </a:p>
          <a:p>
            <a:pPr lvl="0"/>
            <a:r>
              <a:rPr lang="en-US" dirty="0" err="1"/>
              <a:t>Uchinchidan</a:t>
            </a:r>
            <a:r>
              <a:rPr lang="en-US" dirty="0"/>
              <a:t>, </a:t>
            </a:r>
            <a:r>
              <a:rPr lang="en-US" dirty="0" err="1"/>
              <a:t>videoni</a:t>
            </a:r>
            <a:r>
              <a:rPr lang="en-US" dirty="0"/>
              <a:t> </a:t>
            </a:r>
            <a:r>
              <a:rPr lang="en-US" dirty="0" err="1"/>
              <a:t>yozib</a:t>
            </a:r>
            <a:r>
              <a:rPr lang="en-US" dirty="0"/>
              <a:t> </a:t>
            </a:r>
            <a:r>
              <a:rPr lang="en-US" dirty="0" err="1"/>
              <a:t>olgandan</a:t>
            </a:r>
            <a:r>
              <a:rPr lang="en-US" dirty="0"/>
              <a:t> </a:t>
            </a:r>
            <a:r>
              <a:rPr lang="en-US" dirty="0" err="1"/>
              <a:t>so'ng</a:t>
            </a:r>
            <a:r>
              <a:rPr lang="en-US" dirty="0"/>
              <a:t>, </a:t>
            </a:r>
            <a:r>
              <a:rPr lang="en-US" dirty="0" err="1"/>
              <a:t>muharrir</a:t>
            </a:r>
            <a:r>
              <a:rPr lang="en-US" dirty="0"/>
              <a:t> </a:t>
            </a:r>
            <a:r>
              <a:rPr lang="en-US" dirty="0" err="1"/>
              <a:t>ochiladi</a:t>
            </a:r>
            <a:r>
              <a:rPr lang="en-US" dirty="0"/>
              <a:t>, </a:t>
            </a:r>
            <a:r>
              <a:rPr lang="en-US" dirty="0" err="1"/>
              <a:t>unda</a:t>
            </a:r>
            <a:r>
              <a:rPr lang="en-US" dirty="0"/>
              <a:t> </a:t>
            </a:r>
            <a:r>
              <a:rPr lang="en-US" dirty="0" err="1"/>
              <a:t>yozib</a:t>
            </a:r>
            <a:r>
              <a:rPr lang="en-US" dirty="0"/>
              <a:t> </a:t>
            </a:r>
            <a:r>
              <a:rPr lang="en-US" dirty="0" err="1"/>
              <a:t>olingan</a:t>
            </a:r>
            <a:r>
              <a:rPr lang="en-US" dirty="0"/>
              <a:t> </a:t>
            </a:r>
            <a:r>
              <a:rPr lang="en-US" dirty="0" err="1"/>
              <a:t>videoni</a:t>
            </a:r>
            <a:r>
              <a:rPr lang="en-US" dirty="0"/>
              <a:t> </a:t>
            </a:r>
            <a:r>
              <a:rPr lang="en-US" dirty="0" err="1"/>
              <a:t>ko'rish</a:t>
            </a:r>
            <a:r>
              <a:rPr lang="en-US" dirty="0"/>
              <a:t>, </a:t>
            </a:r>
            <a:r>
              <a:rPr lang="en-US" dirty="0" err="1"/>
              <a:t>undan</a:t>
            </a:r>
            <a:r>
              <a:rPr lang="en-US" dirty="0"/>
              <a:t> </a:t>
            </a:r>
            <a:r>
              <a:rPr lang="en-US" dirty="0" err="1"/>
              <a:t>keraksiz</a:t>
            </a:r>
            <a:r>
              <a:rPr lang="en-US" dirty="0"/>
              <a:t> </a:t>
            </a:r>
            <a:r>
              <a:rPr lang="en-US" dirty="0" err="1"/>
              <a:t>narsalarni</a:t>
            </a:r>
            <a:r>
              <a:rPr lang="en-US" dirty="0"/>
              <a:t> </a:t>
            </a:r>
            <a:r>
              <a:rPr lang="en-US" dirty="0" err="1"/>
              <a:t>olib</a:t>
            </a:r>
            <a:r>
              <a:rPr lang="en-US" dirty="0"/>
              <a:t> </a:t>
            </a:r>
            <a:r>
              <a:rPr lang="en-US" dirty="0" err="1"/>
              <a:t>tashlash</a:t>
            </a:r>
            <a:r>
              <a:rPr lang="en-US" dirty="0"/>
              <a:t>, video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siqish</a:t>
            </a:r>
            <a:r>
              <a:rPr lang="en-US" dirty="0"/>
              <a:t> </a:t>
            </a:r>
            <a:r>
              <a:rPr lang="en-US" dirty="0" err="1"/>
              <a:t>sifatini</a:t>
            </a:r>
            <a:r>
              <a:rPr lang="en-US" dirty="0"/>
              <a:t> </a:t>
            </a:r>
            <a:r>
              <a:rPr lang="en-US" dirty="0" err="1"/>
              <a:t>tanlash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yakuniy</a:t>
            </a:r>
            <a:r>
              <a:rPr lang="en-US" dirty="0"/>
              <a:t> </a:t>
            </a:r>
            <a:r>
              <a:rPr lang="en-US" dirty="0" err="1"/>
              <a:t>natijani</a:t>
            </a:r>
            <a:r>
              <a:rPr lang="en-US" dirty="0"/>
              <a:t> </a:t>
            </a:r>
            <a:r>
              <a:rPr lang="en-US" dirty="0" err="1"/>
              <a:t>saqlash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 descr="Экранная Камера скачать торрент бесплатно на PC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97" y="15875"/>
            <a:ext cx="1108234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0" name="Picture 6" descr="Устный и письменный перевод - Русский язык — «Перевод.РУ»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30" y="4664076"/>
            <a:ext cx="2193925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Как добавить меню группы в Одноклассниках: пошаговая инструкция. Красивое  оформление меню: обложки, картинки, иконки, размеры, формат. Как … |  Обложка, Иконки, Меню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855" y="4970257"/>
            <a:ext cx="2372339" cy="158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Программы для Монтажа Видео на ПК бесплатно на русском языке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216" y="4213839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0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915676"/>
          </a:xfrm>
        </p:spPr>
        <p:txBody>
          <a:bodyPr>
            <a:normAutofit/>
          </a:bodyPr>
          <a:lstStyle/>
          <a:p>
            <a:pPr algn="r"/>
            <a:r>
              <a:rPr lang="en-US"/>
              <a:t>Bu yerda quyidagi vositalardan foydalanish mumkin: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5493158" y="2720104"/>
            <a:ext cx="28770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50000"/>
              </a:lnSpc>
              <a:spcAft>
                <a:spcPts val="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Voiceeover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audio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bilan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ishlash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bo’limi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musiqiy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trek (Audio track) -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ovoz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bilan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ishlash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ovozli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ijro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audio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qaydlar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(Audio notes) - audio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sharhlar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qo'shing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/>
          <p:nvPr/>
        </p:nvPicPr>
        <p:blipFill rotWithShape="1">
          <a:blip r:embed="rId3"/>
          <a:srcRect t="4849" b="5020"/>
          <a:stretch/>
        </p:blipFill>
        <p:spPr bwMode="auto">
          <a:xfrm>
            <a:off x="1038316" y="2534194"/>
            <a:ext cx="4454843" cy="37751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5699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915676"/>
          </a:xfrm>
        </p:spPr>
        <p:txBody>
          <a:bodyPr>
            <a:normAutofit/>
          </a:bodyPr>
          <a:lstStyle/>
          <a:p>
            <a:pPr algn="r"/>
            <a:r>
              <a:rPr lang="en-US"/>
              <a:t>Bu yerda quyidagi vositalardan foydalanish mumkin: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5195752" y="3026809"/>
            <a:ext cx="319060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50000"/>
              </a:lnSpc>
              <a:spcAft>
                <a:spcPts val="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Questions -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bilimlarni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tekshirish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uchun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topshiriqlar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tayyorlash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  <a:spcAft>
                <a:spcPts val="0"/>
              </a:spcAft>
            </a:pP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Variantlardan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birini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tanlab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videoga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savol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qushish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imkoniyati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mavjud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/>
          <p:nvPr/>
        </p:nvPicPr>
        <p:blipFill rotWithShape="1">
          <a:blip r:embed="rId3"/>
          <a:srcRect t="4564" b="5590"/>
          <a:stretch/>
        </p:blipFill>
        <p:spPr bwMode="auto">
          <a:xfrm>
            <a:off x="856060" y="2613652"/>
            <a:ext cx="4454843" cy="39308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415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915676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t="4564" b="5020"/>
          <a:stretch/>
        </p:blipFill>
        <p:spPr bwMode="auto">
          <a:xfrm>
            <a:off x="856060" y="1357803"/>
            <a:ext cx="7429499" cy="50299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3157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915676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Save -&gt; Continue </a:t>
            </a:r>
            <a:r>
              <a:rPr lang="en-US" dirty="0" err="1"/>
              <a:t>tugmalari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bosilib</a:t>
            </a:r>
            <a:r>
              <a:rPr lang="en-US" dirty="0" smtClean="0"/>
              <a:t> </a:t>
            </a:r>
            <a:r>
              <a:rPr lang="en-US" dirty="0" err="1"/>
              <a:t>tahrirlash</a:t>
            </a:r>
            <a:r>
              <a:rPr lang="en-US" dirty="0"/>
              <a:t> </a:t>
            </a:r>
            <a:r>
              <a:rPr lang="en-US" dirty="0" err="1"/>
              <a:t>davom</a:t>
            </a:r>
            <a:r>
              <a:rPr lang="en-US" dirty="0"/>
              <a:t> </a:t>
            </a:r>
            <a:r>
              <a:rPr lang="en-US" dirty="0" err="1"/>
              <a:t>ettiriladi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/>
          <p:nvPr/>
        </p:nvPicPr>
        <p:blipFill rotWithShape="1">
          <a:blip r:embed="rId3"/>
          <a:srcRect t="4278" b="5020"/>
          <a:stretch/>
        </p:blipFill>
        <p:spPr bwMode="auto">
          <a:xfrm>
            <a:off x="856060" y="2207624"/>
            <a:ext cx="7429499" cy="43384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491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915676"/>
          </a:xfrm>
        </p:spPr>
        <p:txBody>
          <a:bodyPr>
            <a:normAutofit fontScale="90000"/>
          </a:bodyPr>
          <a:lstStyle/>
          <a:p>
            <a:pPr lvl="0" algn="r"/>
            <a:r>
              <a:rPr lang="en-US" dirty="0" err="1"/>
              <a:t>Videoni</a:t>
            </a:r>
            <a:r>
              <a:rPr lang="en-US" dirty="0"/>
              <a:t> </a:t>
            </a:r>
            <a:r>
              <a:rPr lang="en-US" dirty="0" err="1"/>
              <a:t>tahrirlashni</a:t>
            </a:r>
            <a:r>
              <a:rPr lang="en-US" dirty="0"/>
              <a:t> </a:t>
            </a:r>
            <a:r>
              <a:rPr lang="en-US" dirty="0" err="1"/>
              <a:t>tugatgandan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so'ng</a:t>
            </a:r>
            <a:r>
              <a:rPr lang="en-US" dirty="0"/>
              <a:t>, “Finish” </a:t>
            </a:r>
            <a:r>
              <a:rPr lang="en-US" dirty="0" err="1"/>
              <a:t>tugmasi</a:t>
            </a:r>
            <a:r>
              <a:rPr lang="en-US" dirty="0"/>
              <a:t> </a:t>
            </a:r>
            <a:r>
              <a:rPr lang="en-US" dirty="0" err="1"/>
              <a:t>bosiladi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t="4564" b="5305"/>
          <a:stretch/>
        </p:blipFill>
        <p:spPr bwMode="auto">
          <a:xfrm>
            <a:off x="856060" y="2097090"/>
            <a:ext cx="7429499" cy="44343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0384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915676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err="1"/>
              <a:t>Tahrirlangan</a:t>
            </a:r>
            <a:r>
              <a:rPr lang="en-US" dirty="0"/>
              <a:t> </a:t>
            </a:r>
            <a:r>
              <a:rPr lang="en-US" dirty="0" err="1"/>
              <a:t>videoda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yaratilgan</a:t>
            </a:r>
            <a:r>
              <a:rPr lang="en-US" dirty="0" smtClean="0"/>
              <a:t> </a:t>
            </a:r>
            <a:r>
              <a:rPr lang="en-US" dirty="0"/>
              <a:t>test </a:t>
            </a:r>
            <a:r>
              <a:rPr lang="en-US" dirty="0" err="1"/>
              <a:t>savolini</a:t>
            </a:r>
            <a:r>
              <a:rPr lang="en-US" dirty="0"/>
              <a:t> </a:t>
            </a:r>
            <a:r>
              <a:rPr lang="en-US" dirty="0" err="1"/>
              <a:t>ishlashini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ko’rish</a:t>
            </a:r>
            <a:r>
              <a:rPr lang="en-US" dirty="0" smtClean="0"/>
              <a:t> </a:t>
            </a:r>
            <a:r>
              <a:rPr lang="en-US" dirty="0" err="1"/>
              <a:t>mumkin</a:t>
            </a:r>
            <a:r>
              <a:rPr lang="en-US" dirty="0"/>
              <a:t>: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t="5990" b="5305"/>
          <a:stretch/>
        </p:blipFill>
        <p:spPr bwMode="auto">
          <a:xfrm>
            <a:off x="891291" y="2297699"/>
            <a:ext cx="4424602" cy="3971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713619" y="2811815"/>
            <a:ext cx="268950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50000"/>
              </a:lnSpc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Kerakli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joyga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kelib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video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tuxtab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savol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paydo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bo’ladi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15892" y="4415518"/>
            <a:ext cx="29975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50000"/>
              </a:lnSpc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Savolga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javob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belgilangach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video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namoyishini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davom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etadi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8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915676"/>
          </a:xfrm>
        </p:spPr>
        <p:txBody>
          <a:bodyPr>
            <a:normAutofit fontScale="90000"/>
          </a:bodyPr>
          <a:lstStyle/>
          <a:p>
            <a:pPr lvl="0" algn="r"/>
            <a:r>
              <a:rPr lang="en-US" dirty="0" err="1"/>
              <a:t>Tahrirlashdan</a:t>
            </a:r>
            <a:r>
              <a:rPr lang="en-US" dirty="0"/>
              <a:t> </a:t>
            </a:r>
            <a:r>
              <a:rPr lang="en-US" dirty="0" err="1"/>
              <a:t>so'ng</a:t>
            </a:r>
            <a:r>
              <a:rPr lang="en-US" dirty="0"/>
              <a:t>, </a:t>
            </a:r>
            <a:r>
              <a:rPr lang="en-US" dirty="0" err="1"/>
              <a:t>xizmat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unda</a:t>
            </a:r>
            <a:r>
              <a:rPr lang="en-US" dirty="0" smtClean="0"/>
              <a:t> </a:t>
            </a:r>
            <a:r>
              <a:rPr lang="en-US" dirty="0"/>
              <a:t>video </a:t>
            </a:r>
            <a:r>
              <a:rPr lang="en-US" dirty="0" err="1"/>
              <a:t>darslikni</a:t>
            </a:r>
            <a:r>
              <a:rPr lang="en-US" dirty="0"/>
              <a:t> </a:t>
            </a:r>
            <a:r>
              <a:rPr lang="en-US" dirty="0" err="1"/>
              <a:t>joylashtirish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sinf</a:t>
            </a:r>
            <a:r>
              <a:rPr lang="en-US" dirty="0"/>
              <a:t> </a:t>
            </a:r>
            <a:r>
              <a:rPr lang="en-US" dirty="0" err="1"/>
              <a:t>yaratishni</a:t>
            </a:r>
            <a:r>
              <a:rPr lang="en-US" dirty="0"/>
              <a:t> </a:t>
            </a:r>
            <a:r>
              <a:rPr lang="en-US" dirty="0" err="1"/>
              <a:t>taklif</a:t>
            </a:r>
            <a:r>
              <a:rPr lang="en-US" dirty="0"/>
              <a:t> </a:t>
            </a:r>
            <a:r>
              <a:rPr lang="en-US" dirty="0" err="1"/>
              <a:t>qiladi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t="4279" b="5591"/>
          <a:stretch/>
        </p:blipFill>
        <p:spPr bwMode="auto">
          <a:xfrm>
            <a:off x="928278" y="2534195"/>
            <a:ext cx="7312642" cy="41180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4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915676"/>
          </a:xfrm>
        </p:spPr>
        <p:txBody>
          <a:bodyPr>
            <a:normAutofit/>
          </a:bodyPr>
          <a:lstStyle/>
          <a:p>
            <a:pPr algn="ctr"/>
            <a:r>
              <a:rPr lang="en-US"/>
              <a:t>"Add class" - sinf qo'shish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t="4564" b="5590"/>
          <a:stretch/>
        </p:blipFill>
        <p:spPr bwMode="auto">
          <a:xfrm>
            <a:off x="928278" y="2097090"/>
            <a:ext cx="7312643" cy="44604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6301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91567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"Class name" - </a:t>
            </a:r>
            <a:r>
              <a:rPr lang="en-US" dirty="0" err="1"/>
              <a:t>sinfga</a:t>
            </a:r>
            <a:r>
              <a:rPr lang="en-US" dirty="0"/>
              <a:t> nom </a:t>
            </a:r>
            <a:r>
              <a:rPr lang="en-US" dirty="0" err="1" smtClean="0"/>
              <a:t>beriladi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t="4849" b="5305"/>
          <a:stretch/>
        </p:blipFill>
        <p:spPr bwMode="auto">
          <a:xfrm>
            <a:off x="856060" y="1850418"/>
            <a:ext cx="7429498" cy="48018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0991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915676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err="1"/>
              <a:t>Shakl</a:t>
            </a:r>
            <a:r>
              <a:rPr lang="en-US" dirty="0"/>
              <a:t> </a:t>
            </a:r>
            <a:r>
              <a:rPr lang="en-US" dirty="0" err="1"/>
              <a:t>tuldirilgandan</a:t>
            </a:r>
            <a:r>
              <a:rPr lang="en-US" dirty="0"/>
              <a:t> </a:t>
            </a:r>
            <a:r>
              <a:rPr lang="en-US" dirty="0" err="1"/>
              <a:t>so’ng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 err="1"/>
              <a:t>Creat</a:t>
            </a:r>
            <a:r>
              <a:rPr lang="en-US" dirty="0"/>
              <a:t> class” </a:t>
            </a:r>
            <a:r>
              <a:rPr lang="en-US" dirty="0" err="1"/>
              <a:t>tugmasi</a:t>
            </a:r>
            <a:r>
              <a:rPr lang="en-US" dirty="0"/>
              <a:t> </a:t>
            </a:r>
            <a:r>
              <a:rPr lang="en-US" dirty="0" err="1"/>
              <a:t>bosiladi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sinf</a:t>
            </a:r>
            <a:r>
              <a:rPr lang="en-US" dirty="0"/>
              <a:t> </a:t>
            </a:r>
            <a:r>
              <a:rPr lang="en-US" dirty="0" err="1"/>
              <a:t>oynasiga</a:t>
            </a:r>
            <a:r>
              <a:rPr lang="en-US" dirty="0"/>
              <a:t> </a:t>
            </a:r>
            <a:r>
              <a:rPr lang="en-US" dirty="0" err="1"/>
              <a:t>o’tiladi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t="4278" b="5306"/>
          <a:stretch/>
        </p:blipFill>
        <p:spPr bwMode="auto">
          <a:xfrm>
            <a:off x="414541" y="2097090"/>
            <a:ext cx="4454843" cy="2771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4"/>
          <a:srcRect t="4278" b="5020"/>
          <a:stretch/>
        </p:blipFill>
        <p:spPr bwMode="auto">
          <a:xfrm>
            <a:off x="4304410" y="3623289"/>
            <a:ext cx="4454843" cy="30289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7661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r"/>
            <a:r>
              <a:rPr lang="en-US" b="1" dirty="0" err="1"/>
              <a:t>Ekrannaya</a:t>
            </a:r>
            <a:r>
              <a:rPr lang="en-US" b="1" dirty="0"/>
              <a:t> </a:t>
            </a:r>
            <a:r>
              <a:rPr lang="en-US" b="1" dirty="0" err="1"/>
              <a:t>kamera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err="1" smtClean="0"/>
              <a:t>dasturining</a:t>
            </a:r>
            <a:r>
              <a:rPr lang="en-US" b="1" dirty="0" smtClean="0"/>
              <a:t> </a:t>
            </a:r>
            <a:r>
              <a:rPr lang="en-US" b="1" dirty="0" err="1" smtClean="0"/>
              <a:t>rasmiy</a:t>
            </a:r>
            <a:r>
              <a:rPr lang="en-US" b="1" dirty="0" smtClean="0"/>
              <a:t> </a:t>
            </a:r>
            <a:r>
              <a:rPr lang="en-US" b="1" dirty="0" err="1" smtClean="0"/>
              <a:t>sayti</a:t>
            </a:r>
            <a:r>
              <a:rPr lang="en-US" b="1" dirty="0" smtClean="0"/>
              <a:t>:</a:t>
            </a:r>
            <a:r>
              <a:rPr lang="ru-RU" dirty="0"/>
              <a:t/>
            </a:r>
            <a:br>
              <a:rPr lang="ru-RU" dirty="0"/>
            </a:b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hlinkClick r:id="rId2" tooltip="Перейти и скачать программу с офиц. сайта"/>
              </a:rPr>
              <a:t>http://screencam.ru/</a:t>
            </a:r>
            <a:endParaRPr lang="en-US" b="1" dirty="0" smtClean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Экранная Камера скачать торрент бесплатно на PC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97" y="15875"/>
            <a:ext cx="1108234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438" t="3838" r="872" b="5090"/>
          <a:stretch/>
        </p:blipFill>
        <p:spPr>
          <a:xfrm>
            <a:off x="1769047" y="2595228"/>
            <a:ext cx="5603524" cy="387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1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915676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sinf</a:t>
            </a:r>
            <a:r>
              <a:rPr lang="en-US" dirty="0" smtClean="0"/>
              <a:t> </a:t>
            </a:r>
            <a:r>
              <a:rPr lang="en-US" dirty="0" err="1" smtClean="0"/>
              <a:t>profilida</a:t>
            </a:r>
            <a:r>
              <a:rPr lang="en-US" dirty="0" smtClean="0"/>
              <a:t> </a:t>
            </a:r>
            <a:r>
              <a:rPr lang="en-US" dirty="0" err="1" smtClean="0"/>
              <a:t>videodarslar</a:t>
            </a:r>
            <a:r>
              <a:rPr lang="en-US" dirty="0" smtClean="0"/>
              <a:t> </a:t>
            </a:r>
            <a:r>
              <a:rPr lang="en-US" dirty="0" err="1" smtClean="0"/>
              <a:t>joylashtirilib</a:t>
            </a:r>
            <a:r>
              <a:rPr lang="en-US" dirty="0" smtClean="0"/>
              <a:t>, </a:t>
            </a:r>
            <a:r>
              <a:rPr lang="en-US" dirty="0" err="1" smtClean="0"/>
              <a:t>ulardan</a:t>
            </a:r>
            <a:r>
              <a:rPr lang="en-US" dirty="0" smtClean="0"/>
              <a:t> </a:t>
            </a:r>
            <a:r>
              <a:rPr lang="en-US" dirty="0" err="1" smtClean="0"/>
              <a:t>o’quvchilar</a:t>
            </a:r>
            <a:r>
              <a:rPr lang="en-US" dirty="0" smtClean="0"/>
              <a:t> </a:t>
            </a:r>
            <a:r>
              <a:rPr lang="en-US" dirty="0" err="1" smtClean="0"/>
              <a:t>unumli</a:t>
            </a:r>
            <a:r>
              <a:rPr lang="en-US" dirty="0" smtClean="0"/>
              <a:t> </a:t>
            </a:r>
            <a:r>
              <a:rPr lang="en-US" dirty="0" err="1" smtClean="0"/>
              <a:t>foydalanishadi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Сервисы для создания интерактивного учебного контента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9" y="125903"/>
            <a:ext cx="1857374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t="4278" b="5020"/>
          <a:stretch/>
        </p:blipFill>
        <p:spPr bwMode="auto">
          <a:xfrm>
            <a:off x="928279" y="2534195"/>
            <a:ext cx="7242539" cy="4020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8548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519247" y="1867987"/>
            <a:ext cx="82100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err="1" smtClean="0"/>
              <a:t>E'tiboringiz</a:t>
            </a:r>
            <a:r>
              <a:rPr lang="en-US" sz="9600" b="1" dirty="0" smtClean="0"/>
              <a:t> </a:t>
            </a:r>
            <a:r>
              <a:rPr lang="en-US" sz="9600" b="1" dirty="0" err="1"/>
              <a:t>uchun</a:t>
            </a:r>
            <a:r>
              <a:rPr lang="en-US" sz="9600" b="1" dirty="0"/>
              <a:t> </a:t>
            </a:r>
            <a:r>
              <a:rPr lang="en-US" sz="9600" b="1" dirty="0" err="1" smtClean="0"/>
              <a:t>rahmat</a:t>
            </a:r>
            <a:r>
              <a:rPr lang="en-US" sz="9600" b="1" dirty="0" smtClean="0"/>
              <a:t> !</a:t>
            </a:r>
            <a:endParaRPr lang="ru-RU" sz="9600" b="1" dirty="0"/>
          </a:p>
        </p:txBody>
      </p:sp>
    </p:spTree>
    <p:extLst>
      <p:ext uri="{BB962C8B-B14F-4D97-AF65-F5344CB8AC3E}">
        <p14:creationId xmlns:p14="http://schemas.microsoft.com/office/powerpoint/2010/main" val="296546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r"/>
            <a:r>
              <a:rPr lang="en-US" b="1" dirty="0" err="1"/>
              <a:t>Ekrannaya</a:t>
            </a:r>
            <a:r>
              <a:rPr lang="en-US" b="1" dirty="0"/>
              <a:t> </a:t>
            </a:r>
            <a:r>
              <a:rPr lang="en-US" b="1" dirty="0" err="1"/>
              <a:t>kamera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err="1" smtClean="0"/>
              <a:t>dasturining</a:t>
            </a:r>
            <a:r>
              <a:rPr lang="en-US" b="1" dirty="0" smtClean="0"/>
              <a:t> </a:t>
            </a:r>
            <a:r>
              <a:rPr lang="en-US" b="1" dirty="0" err="1" smtClean="0"/>
              <a:t>interfeysi</a:t>
            </a:r>
            <a:r>
              <a:rPr lang="en-US" b="1" dirty="0" smtClean="0"/>
              <a:t>:</a:t>
            </a:r>
            <a:r>
              <a:rPr lang="ru-RU" dirty="0"/>
              <a:t/>
            </a:r>
            <a:br>
              <a:rPr lang="ru-RU" dirty="0"/>
            </a:b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Экранная Камера скачать торрент бесплатно на PC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97" y="15875"/>
            <a:ext cx="1108234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Экранная камера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30" y="2097089"/>
            <a:ext cx="7384861" cy="4555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222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>
            <a:normAutofit fontScale="90000"/>
          </a:bodyPr>
          <a:lstStyle/>
          <a:p>
            <a:pPr marL="457200" indent="-457200" algn="r"/>
            <a:r>
              <a:rPr lang="en-US" b="1" dirty="0" smtClean="0"/>
              <a:t>10 </a:t>
            </a:r>
            <a:r>
              <a:rPr lang="en-US" b="1" dirty="0" err="1" smtClean="0"/>
              <a:t>kunlik</a:t>
            </a:r>
            <a:r>
              <a:rPr lang="en-US" b="1" dirty="0" smtClean="0"/>
              <a:t> </a:t>
            </a:r>
            <a:r>
              <a:rPr lang="en-US" b="1" dirty="0" err="1" smtClean="0"/>
              <a:t>bepul</a:t>
            </a:r>
            <a:r>
              <a:rPr lang="en-US" b="1" dirty="0" smtClean="0"/>
              <a:t> </a:t>
            </a:r>
            <a:r>
              <a:rPr lang="en-US" b="1" dirty="0" err="1" smtClean="0"/>
              <a:t>ilovasini</a:t>
            </a:r>
            <a:r>
              <a:rPr lang="en-US" b="1" dirty="0" smtClean="0"/>
              <a:t> </a:t>
            </a:r>
            <a:r>
              <a:rPr lang="en-US" b="1" dirty="0" err="1" smtClean="0"/>
              <a:t>yuklab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err="1" smtClean="0"/>
              <a:t>olish</a:t>
            </a:r>
            <a:r>
              <a:rPr lang="en-US" b="1" dirty="0" smtClean="0"/>
              <a:t> </a:t>
            </a:r>
            <a:r>
              <a:rPr lang="en-US" b="1" dirty="0" err="1" smtClean="0"/>
              <a:t>uchun</a:t>
            </a:r>
            <a:r>
              <a:rPr lang="en-US" b="1" dirty="0" smtClean="0"/>
              <a:t> “</a:t>
            </a:r>
            <a:r>
              <a:rPr lang="ru-RU" b="1" dirty="0" smtClean="0"/>
              <a:t>скачать бесплатно</a:t>
            </a:r>
            <a:r>
              <a:rPr lang="en-US" b="1" dirty="0" smtClean="0"/>
              <a:t>”</a:t>
            </a:r>
            <a:r>
              <a:rPr lang="ru-RU" b="1" dirty="0" smtClean="0"/>
              <a:t>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err="1" smtClean="0"/>
              <a:t>tugmasini</a:t>
            </a:r>
            <a:r>
              <a:rPr lang="en-US" b="1" dirty="0" smtClean="0"/>
              <a:t> </a:t>
            </a:r>
            <a:r>
              <a:rPr lang="en-US" b="1" dirty="0" err="1" smtClean="0"/>
              <a:t>bosamiz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Экранная Камера скачать торрент бесплатно на PC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97" y="15875"/>
            <a:ext cx="1108234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638" t="9911" r="1474" b="15089"/>
          <a:stretch/>
        </p:blipFill>
        <p:spPr>
          <a:xfrm>
            <a:off x="611130" y="2081510"/>
            <a:ext cx="7384861" cy="457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7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>
            <a:normAutofit fontScale="90000"/>
          </a:bodyPr>
          <a:lstStyle/>
          <a:p>
            <a:pPr marL="457200" indent="-457200" algn="r"/>
            <a:r>
              <a:rPr lang="en-US" b="1" dirty="0" err="1" smtClean="0"/>
              <a:t>Dasturni</a:t>
            </a:r>
            <a:r>
              <a:rPr lang="en-US" b="1" dirty="0" smtClean="0"/>
              <a:t> </a:t>
            </a:r>
            <a:r>
              <a:rPr lang="en-US" b="1" dirty="0" err="1" smtClean="0"/>
              <a:t>yuklab</a:t>
            </a:r>
            <a:r>
              <a:rPr lang="en-US" b="1" dirty="0" smtClean="0"/>
              <a:t> </a:t>
            </a:r>
            <a:r>
              <a:rPr lang="en-US" b="1" dirty="0" err="1" smtClean="0"/>
              <a:t>olgandan</a:t>
            </a:r>
            <a:r>
              <a:rPr lang="en-US" b="1" dirty="0" smtClean="0"/>
              <a:t> </a:t>
            </a:r>
            <a:r>
              <a:rPr lang="en-US" b="1" dirty="0" err="1" smtClean="0"/>
              <a:t>keyin</a:t>
            </a:r>
            <a:r>
              <a:rPr lang="en-US" b="1" dirty="0" smtClean="0"/>
              <a:t>,</a:t>
            </a:r>
            <a:br>
              <a:rPr lang="en-US" b="1" dirty="0" smtClean="0"/>
            </a:br>
            <a:r>
              <a:rPr lang="en-US" b="1" dirty="0" smtClean="0"/>
              <a:t> </a:t>
            </a:r>
            <a:r>
              <a:rPr lang="en-US" b="1" dirty="0" err="1" smtClean="0"/>
              <a:t>uni</a:t>
            </a:r>
            <a:r>
              <a:rPr lang="en-US" b="1" dirty="0" smtClean="0"/>
              <a:t> </a:t>
            </a:r>
            <a:r>
              <a:rPr lang="en-US" b="1" dirty="0" err="1" smtClean="0"/>
              <a:t>o’rnatamiz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(“</a:t>
            </a:r>
            <a:r>
              <a:rPr lang="ru-RU" b="1" dirty="0" smtClean="0"/>
              <a:t>далее</a:t>
            </a:r>
            <a:r>
              <a:rPr lang="en-US" b="1" dirty="0" smtClean="0"/>
              <a:t>”</a:t>
            </a:r>
            <a:r>
              <a:rPr lang="ru-RU" b="1" dirty="0" smtClean="0"/>
              <a:t> </a:t>
            </a:r>
            <a:r>
              <a:rPr lang="en-US" b="1" dirty="0" err="1" smtClean="0"/>
              <a:t>tugmasini</a:t>
            </a:r>
            <a:r>
              <a:rPr lang="en-US" b="1" dirty="0" smtClean="0"/>
              <a:t> </a:t>
            </a:r>
            <a:r>
              <a:rPr lang="en-US" b="1" dirty="0" err="1" smtClean="0"/>
              <a:t>bosamiz</a:t>
            </a:r>
            <a:r>
              <a:rPr lang="en-US" b="1" dirty="0" smtClean="0"/>
              <a:t>):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130" y="2097089"/>
            <a:ext cx="7384861" cy="4555150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Экранная Камера скачать торрент бесплатно на PC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97" y="15875"/>
            <a:ext cx="1108234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31863" t="22232" r="31794" b="28839"/>
          <a:stretch/>
        </p:blipFill>
        <p:spPr>
          <a:xfrm>
            <a:off x="2530277" y="2699732"/>
            <a:ext cx="3546566" cy="357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5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>
            <a:normAutofit fontScale="90000"/>
          </a:bodyPr>
          <a:lstStyle/>
          <a:p>
            <a:pPr marL="457200" indent="-457200" algn="r"/>
            <a:r>
              <a:rPr lang="en-US" b="1" dirty="0" err="1" smtClean="0"/>
              <a:t>BarchA</a:t>
            </a:r>
            <a:r>
              <a:rPr lang="en-US" b="1" dirty="0" smtClean="0"/>
              <a:t> SHARTLARNI O’QIB CHIQIB, </a:t>
            </a:r>
            <a:br>
              <a:rPr lang="en-US" b="1" dirty="0" smtClean="0"/>
            </a:br>
            <a:r>
              <a:rPr lang="en-US" b="1" dirty="0" smtClean="0"/>
              <a:t>KELISHUVGA ROZILIGIMIZNI BILDIRAMIZ</a:t>
            </a:r>
            <a:br>
              <a:rPr lang="en-US" b="1" dirty="0" smtClean="0"/>
            </a:br>
            <a:r>
              <a:rPr lang="en-US" b="1" dirty="0"/>
              <a:t>(“</a:t>
            </a:r>
            <a:r>
              <a:rPr lang="ru-RU" b="1" dirty="0"/>
              <a:t>далее</a:t>
            </a:r>
            <a:r>
              <a:rPr lang="en-US" b="1" dirty="0"/>
              <a:t>”</a:t>
            </a:r>
            <a:r>
              <a:rPr lang="ru-RU" b="1" dirty="0"/>
              <a:t> </a:t>
            </a:r>
            <a:r>
              <a:rPr lang="en-US" b="1" dirty="0" err="1"/>
              <a:t>tugmasini</a:t>
            </a:r>
            <a:r>
              <a:rPr lang="en-US" b="1" dirty="0"/>
              <a:t> </a:t>
            </a:r>
            <a:r>
              <a:rPr lang="en-US" b="1" dirty="0" err="1"/>
              <a:t>bosamiz</a:t>
            </a:r>
            <a:r>
              <a:rPr lang="en-US" b="1" dirty="0" smtClean="0"/>
              <a:t>):</a:t>
            </a:r>
            <a:endParaRPr lang="en-US" b="1" dirty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47625" y="-136525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Экранная Камера скачать торрент бесплатно на PC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97" y="15875"/>
            <a:ext cx="1108234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31560" t="21875" r="31894" b="27589"/>
          <a:stretch/>
        </p:blipFill>
        <p:spPr>
          <a:xfrm>
            <a:off x="2787729" y="2526270"/>
            <a:ext cx="3566160" cy="36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9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e84e8e69428eb0fc51673d8425598a2c2b5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</Words>
  <Application>Microsoft Office PowerPoint</Application>
  <PresentationFormat>Экран (4:3)</PresentationFormat>
  <Paragraphs>104</Paragraphs>
  <Slides>51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2" baseType="lpstr">
      <vt:lpstr>Тема Office</vt:lpstr>
      <vt:lpstr> Ekranda xizmat quyidagicha  kurinishga ega bo’ladi: </vt:lpstr>
      <vt:lpstr> Tasvirga olish maydonlarini  belgilab, kerakli sozlamalarini sozlab  “Rec” tugmasi bosilishi bilan xizmt ishga tushadi, tasvirga olib bulgach uni “Save” orqali saqlashimiz mumkin yoki “Edit” orqali tahrirlashimiz mumkin:</vt:lpstr>
      <vt:lpstr>Ekrannaya kamera  (Screencam)</vt:lpstr>
      <vt:lpstr>Ekrannaya kamera  Dasturining xususiyatlari: </vt:lpstr>
      <vt:lpstr>Ekrannaya kamera  dasturining rasmiy sayti: </vt:lpstr>
      <vt:lpstr>Ekrannaya kamera  dasturining interfeysi: </vt:lpstr>
      <vt:lpstr>10 kunlik bepul ilovasini yuklab  olish uchun “скачать бесплатно”  tugmasini bosamiz:</vt:lpstr>
      <vt:lpstr>Dasturni yuklab olgandan keyin,  uni o’rnatamiz  (“далее” tugmasini bosamiz):</vt:lpstr>
      <vt:lpstr>BarchA SHARTLARNI O’QIB CHIQIB,  KELISHUVGA ROZILIGIMIZNI BILDIRAMIZ (“далее” tugmasini bosamiz):</vt:lpstr>
      <vt:lpstr>DASTURNI O’RNATIB BO’LGACH,  QUYIDAGI OYNA MONITORDA PAYDO BO’LADI:</vt:lpstr>
      <vt:lpstr>Yuqoridagi oynaning“продолжить”  tugmasini bosamiz va dasturning sinov versiyasini ishlatishimiz mumkin:</vt:lpstr>
      <vt:lpstr>Yuqoridagi oynaning“Запись экрана”  tugmasini bosamiz va dasturni ishga tushiramiz:</vt:lpstr>
      <vt:lpstr>“полный экран”  tugmasini bosib butun ekranni tasvirga olishimiz mumkin:</vt:lpstr>
      <vt:lpstr>“полный экран”  tugmasini bosib butun ekranni tasvirga olishimiz mumkin:</vt:lpstr>
      <vt:lpstr>camtasia</vt:lpstr>
      <vt:lpstr>Camtasia dasturining  rasmiy web-sayti:</vt:lpstr>
      <vt:lpstr>Google Chrome brauzerida  sayt tilini o’zgartirish  imkoniyati mavjud: </vt:lpstr>
      <vt:lpstr>“скачать бесплатно” tugmasini  bosish orqali vaqtincha  bepul dasturni yuklab olishimiz mumkin:</vt:lpstr>
      <vt:lpstr>Kompyuterimizda  o’rnatilgan os-ni tanlaymiz:</vt:lpstr>
      <vt:lpstr>Dastur yuklanishni boshlaydi:</vt:lpstr>
      <vt:lpstr>Dastur yuklanib bo’lgach  uni o’rnatib olamiz va oxirida  “finish” tugmasini bosamiz:</vt:lpstr>
      <vt:lpstr>Dastur o’rnatilishi bilan  ekranda uning yarligi paydo bo’ladi:</vt:lpstr>
      <vt:lpstr>Dastur interfeysi  (“new recording” bosish orqali  ekranni tasvirga olish mumkin bo’ladi):</vt:lpstr>
      <vt:lpstr>Barcha sozlamalarini  to’g’irlab “start” tugmasi bosiladi</vt:lpstr>
      <vt:lpstr>Tasvirga olish jarayoni  boshlanadi:</vt:lpstr>
      <vt:lpstr>F10 tugasini bosish orqali yoki  “stop” yozuvini bosishimiz bilan  tasvir tahrirlash maydonida paydo bo’ladi:</vt:lpstr>
      <vt:lpstr>Tasvirimizni tahrirlab bo’lib uni istalgan joyda (kompyuterimizda, internet, dastur kutubxonasida) saqlashimiz mumkin</vt:lpstr>
      <vt:lpstr>EDpuzzle</vt:lpstr>
      <vt:lpstr>Xizmat bilan ishlash google chrome  brauzerida eng qulaydir, chunki unda  tarjima funksiyasi mavjud.</vt:lpstr>
      <vt:lpstr>Rasmiy web-sayti:</vt:lpstr>
      <vt:lpstr>Edpuzzleda o'qituvchi (I’m a teacher)  yoki talaba (I’m a student) sifatida  ro'yxatdan o'tish taklif qilinadi:</vt:lpstr>
      <vt:lpstr> "Skip" tugmasini bosish orqali  ro'yxatdan o'tishni davom ettiramiz. Xizmat tomonidan taqdim etilgan  shaklni to'ldirish kerak: </vt:lpstr>
      <vt:lpstr>Shakl tuldirilgandan so’ng xizmat tomonidan  foydalanuvchi qaysi tashkilotga va qaysi fanga  tegishli ekanligi so’raladi. Ma’lumotlar kiritilgach  ro’yxatdan o’tish jarayoni yakuniga yetadi va quyidagi  oyna ekranda paydo bo’ladi:</vt:lpstr>
      <vt:lpstr>Ro'yxatdan o'tgandan so'ng  keying kirishlar "Log in" tugmasi orqali amalga oshiriladi:</vt:lpstr>
      <vt:lpstr>Video yaratish jarayoni:</vt:lpstr>
      <vt:lpstr>Kerakli video tanlab olinadi:</vt:lpstr>
      <vt:lpstr>Kerakli video tanlangandan  so’ng “Use” tugmasi bosiladi. Fayl “My content” papkasiga qo'shiladi:</vt:lpstr>
      <vt:lpstr>Tanlangan videoni tahrirlash:</vt:lpstr>
      <vt:lpstr>"Tahrirlash" tugmasini bosish  orqali biz montaj tasmasi sahifaga o'tamiz:</vt:lpstr>
      <vt:lpstr>Bu yerda quyidagi vositalardan foydalanish mumkin:</vt:lpstr>
      <vt:lpstr>Bu yerda quyidagi vositalardan foydalanish mumkin:</vt:lpstr>
      <vt:lpstr> </vt:lpstr>
      <vt:lpstr>Save -&gt; Continue tugmalari  bosilib tahrirlash davom ettiriladi:</vt:lpstr>
      <vt:lpstr>Videoni tahrirlashni tugatgandan  so'ng, “Finish” tugmasi bosiladi.</vt:lpstr>
      <vt:lpstr>Tahrirlangan videoda  yaratilgan test savolini ishlashini  ko’rish mumkin: </vt:lpstr>
      <vt:lpstr>Tahrirlashdan so'ng, xizmat  unda video darslikni joylashtirish uchun sinf yaratishni taklif qiladi.</vt:lpstr>
      <vt:lpstr>"Add class" - sinf qo'shish</vt:lpstr>
      <vt:lpstr>"Class name" - sinfga nom beriladi:</vt:lpstr>
      <vt:lpstr>Shakl tuldirilgandan so’ng  “Creat class” tugmasi bosiladi va sinf oynasiga o’tiladi:</vt:lpstr>
      <vt:lpstr> sinf profilida videodarslar joylashtirilib, ulardan o’quvchilar unumli foydalanishadi</vt:lpstr>
      <vt:lpstr>Презентация PowerPoint</vt:lpstr>
    </vt:vector>
  </TitlesOfParts>
  <Company>Reanimator Extreme Edition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Ekranda xizmat quyidagicha  kurinishga ega bo’ladi:</dc:title>
  <dc:creator>RT</dc:creator>
  <cp:lastModifiedBy>RT</cp:lastModifiedBy>
  <cp:revision>3</cp:revision>
  <dcterms:created xsi:type="dcterms:W3CDTF">2022-10-21T13:21:32Z</dcterms:created>
  <dcterms:modified xsi:type="dcterms:W3CDTF">2022-11-18T09:48:16Z</dcterms:modified>
</cp:coreProperties>
</file>